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30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>
      <p:cViewPr varScale="1">
        <p:scale>
          <a:sx n="76" d="100"/>
          <a:sy n="76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86F22-E217-44C0-8A2D-494A0AB72A4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3A23-0A52-44C3-8C78-3AB1398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53A23-0A52-44C3-8C78-3AB1398763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每日反思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在忙碌的人生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我是</a:t>
            </a:r>
            <a:r>
              <a:rPr lang="zh-CN" altLang="en-US" dirty="0" smtClean="0"/>
              <a:t>否讓自己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每</a:t>
            </a:r>
            <a:r>
              <a:rPr lang="zh-CN" altLang="en-US" dirty="0" smtClean="0"/>
              <a:t>天有幾分鐘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靜下來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去看看我與天主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家</a:t>
            </a:r>
            <a:r>
              <a:rPr lang="zh-CN" altLang="en-US" dirty="0" smtClean="0"/>
              <a:t>人</a:t>
            </a:r>
            <a:r>
              <a:rPr lang="en-US" altLang="zh-CN" dirty="0" smtClean="0"/>
              <a:t>, </a:t>
            </a:r>
            <a:r>
              <a:rPr lang="zh-CN" altLang="en-US" dirty="0" smtClean="0"/>
              <a:t>他人的關係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擁</a:t>
            </a:r>
            <a:r>
              <a:rPr lang="zh-CN" altLang="en-US" dirty="0" smtClean="0"/>
              <a:t>有敏銳的心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聆聽上主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輕</a:t>
            </a:r>
            <a:r>
              <a:rPr lang="zh-CN" altLang="en-US" dirty="0" smtClean="0"/>
              <a:t>微細弱的聲音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57517"/>
            <a:ext cx="321468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17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分辨不是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日</a:t>
            </a:r>
            <a:r>
              <a:rPr lang="zh-CN" altLang="en-US" dirty="0" smtClean="0"/>
              <a:t>常生活的油鹽醬茶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的選擇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也不</a:t>
            </a:r>
            <a:r>
              <a:rPr lang="zh-CN" altLang="en-US" dirty="0" smtClean="0"/>
              <a:t>是决定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晚上吃中餐還是西餐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70" y="245949"/>
            <a:ext cx="4267200" cy="395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70" y="4181834"/>
            <a:ext cx="4267200" cy="26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1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分辨在世界內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在自身中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發</a:t>
            </a:r>
            <a:r>
              <a:rPr lang="zh-CN" altLang="en-US" dirty="0" smtClean="0"/>
              <a:t>現天主的計劃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欣</a:t>
            </a:r>
            <a:r>
              <a:rPr lang="zh-CN" altLang="en-US" dirty="0" smtClean="0"/>
              <a:t>然接納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開</a:t>
            </a:r>
            <a:r>
              <a:rPr lang="zh-CN" altLang="en-US" dirty="0" smtClean="0"/>
              <a:t>始一種全新的生命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47800"/>
            <a:ext cx="47625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0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在每天的默想中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反</a:t>
            </a:r>
            <a:r>
              <a:rPr lang="zh-CN" altLang="en-US" dirty="0" smtClean="0"/>
              <a:t>思生活的聖言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以信德的眼光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透</a:t>
            </a:r>
            <a:r>
              <a:rPr lang="zh-CN" altLang="en-US" dirty="0" smtClean="0"/>
              <a:t>視日常生活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看</a:t>
            </a:r>
            <a:r>
              <a:rPr lang="zh-CN" altLang="en-US" dirty="0" smtClean="0"/>
              <a:t>看天主對我說什麽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個</a:t>
            </a:r>
            <a:r>
              <a:rPr lang="zh-CN" altLang="en-US" dirty="0" smtClean="0"/>
              <a:t>人分辨的要素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積</a:t>
            </a:r>
            <a:r>
              <a:rPr lang="zh-CN" altLang="en-US" dirty="0" smtClean="0"/>
              <a:t>極的自由</a:t>
            </a:r>
            <a:r>
              <a:rPr lang="en-US" altLang="zh-CN" dirty="0" smtClean="0"/>
              <a:t>:</a:t>
            </a:r>
            <a:r>
              <a:rPr lang="zh-CN" altLang="en-US" dirty="0" smtClean="0"/>
              <a:t>對真善美的事物</a:t>
            </a:r>
            <a:r>
              <a:rPr lang="en-US" altLang="zh-CN" dirty="0" smtClean="0"/>
              <a:t>, </a:t>
            </a:r>
            <a:r>
              <a:rPr lang="zh-CN" altLang="en-US" dirty="0" smtClean="0"/>
              <a:t>保持開放的態度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敏</a:t>
            </a:r>
            <a:r>
              <a:rPr lang="zh-CN" altLang="en-US" dirty="0" smtClean="0"/>
              <a:t>銳的意識</a:t>
            </a:r>
            <a:r>
              <a:rPr lang="en-US" altLang="zh-CN" dirty="0" smtClean="0"/>
              <a:t>: </a:t>
            </a:r>
            <a:r>
              <a:rPr lang="zh-CN" altLang="en-US" dirty="0" smtClean="0"/>
              <a:t>對于自身的經歷</a:t>
            </a:r>
            <a:r>
              <a:rPr lang="en-US" altLang="zh-CN" dirty="0" smtClean="0"/>
              <a:t>, </a:t>
            </a:r>
            <a:r>
              <a:rPr lang="zh-CN" altLang="en-US" dirty="0" smtClean="0"/>
              <a:t>個人以及周遭的環境</a:t>
            </a:r>
            <a:r>
              <a:rPr lang="en-US" altLang="zh-CN" dirty="0" smtClean="0"/>
              <a:t>, </a:t>
            </a:r>
            <a:r>
              <a:rPr lang="zh-CN" altLang="en-US" dirty="0" smtClean="0"/>
              <a:t>有高度的意識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與耶穌親密的關係</a:t>
            </a:r>
            <a:r>
              <a:rPr lang="en-US" altLang="zh-CN" dirty="0" smtClean="0"/>
              <a:t>: </a:t>
            </a:r>
            <a:r>
              <a:rPr lang="zh-CN" altLang="en-US" dirty="0" smtClean="0"/>
              <a:t>以天主的眼光來看待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斷的祈禱</a:t>
            </a:r>
            <a:r>
              <a:rPr lang="en-US" altLang="zh-CN" dirty="0" smtClean="0"/>
              <a:t>: </a:t>
            </a:r>
            <a:r>
              <a:rPr lang="zh-CN" altLang="en-US" dirty="0" smtClean="0"/>
              <a:t>在思言行爲等方面</a:t>
            </a:r>
            <a:r>
              <a:rPr lang="en-US" altLang="zh-CN" dirty="0" smtClean="0"/>
              <a:t>, </a:t>
            </a:r>
            <a:r>
              <a:rPr lang="zh-CN" altLang="en-US" dirty="0" smtClean="0"/>
              <a:t>充滿信德的精神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使</a:t>
            </a:r>
            <a:r>
              <a:rPr lang="zh-CN" altLang="en-US" dirty="0" smtClean="0"/>
              <a:t>命</a:t>
            </a:r>
            <a:r>
              <a:rPr lang="zh-CN" altLang="en-US" dirty="0"/>
              <a:t>意</a:t>
            </a:r>
            <a:r>
              <a:rPr lang="zh-CN" altLang="en-US" dirty="0" smtClean="0"/>
              <a:t>識</a:t>
            </a:r>
            <a:r>
              <a:rPr lang="en-US" altLang="zh-CN" dirty="0" smtClean="0"/>
              <a:t>: </a:t>
            </a:r>
            <a:r>
              <a:rPr lang="zh-CN" altLang="en-US" dirty="0" smtClean="0"/>
              <a:t>慷慨回應天主的計劃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3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選擇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選擇本身不是目標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而</a:t>
            </a:r>
            <a:r>
              <a:rPr lang="zh-CN" altLang="en-US" dirty="0" smtClean="0"/>
              <a:t>是道路                         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方法和過程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去進一步認清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天主的聖意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進一</a:t>
            </a:r>
            <a:r>
              <a:rPr lang="zh-CN" altLang="en-US" dirty="0" smtClean="0"/>
              <a:t>步愛主愛人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作</a:t>
            </a:r>
            <a:r>
              <a:rPr lang="zh-CN" altLang="en-US" dirty="0" smtClean="0"/>
              <a:t>出妥善的選擇 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371600"/>
            <a:ext cx="5181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8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神慰的分辨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三種可能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來自于天主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來自</a:t>
            </a:r>
            <a:r>
              <a:rPr lang="zh-CN" altLang="en-US" dirty="0" smtClean="0"/>
              <a:t>于世界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來自</a:t>
            </a:r>
            <a:r>
              <a:rPr lang="zh-CN" altLang="en-US" dirty="0" smtClean="0"/>
              <a:t>于自己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        團體分辨的態度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良好的心境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尊重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信</a:t>
            </a:r>
            <a:r>
              <a:rPr lang="zh-CN" altLang="en-US" dirty="0" smtClean="0"/>
              <a:t>任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聆</a:t>
            </a:r>
            <a:r>
              <a:rPr lang="zh-CN" altLang="en-US" dirty="0" smtClean="0"/>
              <a:t>聽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開</a:t>
            </a:r>
            <a:r>
              <a:rPr lang="zh-CN" altLang="en-US" dirty="0" smtClean="0"/>
              <a:t>放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愛</a:t>
            </a:r>
            <a:r>
              <a:rPr lang="zh-CN" altLang="en-US" dirty="0"/>
              <a:t>心</a:t>
            </a:r>
            <a:endParaRPr lang="en-US" altLang="zh-CN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2098"/>
            <a:ext cx="539618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6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溝通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謙</a:t>
            </a:r>
            <a:r>
              <a:rPr lang="zh-CN" altLang="en-US" dirty="0" smtClean="0"/>
              <a:t>遜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配合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自由的心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祈</a:t>
            </a:r>
            <a:r>
              <a:rPr lang="zh-CN" altLang="en-US" dirty="0" smtClean="0"/>
              <a:t>禱的心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弟兄般的友愛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與主同步</a:t>
            </a:r>
            <a:endParaRPr lang="en-US" altLang="zh-CN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1911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8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             平心的態度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像秋水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我們</a:t>
            </a:r>
            <a:r>
              <a:rPr lang="zh-CN" altLang="en-US" dirty="0" smtClean="0"/>
              <a:t>的心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保</a:t>
            </a:r>
            <a:r>
              <a:rPr lang="zh-CN" altLang="en-US" dirty="0" smtClean="0"/>
              <a:t>持寧靜的心境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與內心的自由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欣然地接受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勇</a:t>
            </a:r>
            <a:r>
              <a:rPr lang="zh-CN" altLang="en-US" dirty="0" smtClean="0"/>
              <a:t>敢地面對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6096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3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與天主深層的交往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心靈越靠近天主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就更能自然地走入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主的計劃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2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在尋求天主的道路上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們不是孤立的個體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而</a:t>
            </a:r>
            <a:r>
              <a:rPr lang="zh-CN" altLang="en-US" dirty="0" smtClean="0"/>
              <a:t>是一個愛的團體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們携手共進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共赴和諧人生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晨</a:t>
            </a:r>
            <a:r>
              <a:rPr lang="zh-CN" altLang="en-US" dirty="0" smtClean="0"/>
              <a:t>曦與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邊懸挂的夕陽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將大地照耀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傳</a:t>
            </a:r>
            <a:r>
              <a:rPr lang="zh-CN" altLang="en-US" dirty="0" smtClean="0"/>
              <a:t>送著上主的大愛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日復一日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14491"/>
            <a:ext cx="3276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12" y="1524000"/>
            <a:ext cx="4757288" cy="295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6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格前</a:t>
            </a:r>
            <a:r>
              <a:rPr lang="en-US" altLang="zh-CN" dirty="0" smtClean="0"/>
              <a:t>12:12-26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就如身體只是一個，郤有許多肢體；身體所有的肢體雖多，仍是一個身體：基督也是這樣。</a:t>
            </a:r>
            <a:r>
              <a:rPr lang="zh-TW" altLang="en-US" dirty="0" smtClean="0"/>
              <a:t> </a:t>
            </a:r>
            <a:r>
              <a:rPr lang="zh-TW" altLang="en-US" dirty="0"/>
              <a:t>因為我們眾人，不論是猶太人，或是希臘人，或是為奴的，或是自主的，都因一個聖神受了洗，成為一個身體，又都為一個聖神所滋潤。</a:t>
            </a:r>
            <a:r>
              <a:rPr lang="zh-TW" altLang="en-US" dirty="0" smtClean="0"/>
              <a:t> </a:t>
            </a:r>
            <a:r>
              <a:rPr lang="zh-TW" altLang="en-US" dirty="0"/>
              <a:t>原來身體不只有一個肢體，而是有許多 如果腳說：「我既然不是手，便不屬於身體；」它並不因此就不屬於身體。</a:t>
            </a:r>
            <a:r>
              <a:rPr lang="zh-TW" altLang="en-US" dirty="0" smtClean="0"/>
              <a:t> </a:t>
            </a:r>
            <a:r>
              <a:rPr lang="zh-TW" altLang="en-US" dirty="0"/>
              <a:t>如果耳說：「我既然不是眼，便不屬於身體；」它並不因此不屬於身體。</a:t>
            </a:r>
            <a:r>
              <a:rPr lang="zh-TW" altLang="en-US" dirty="0" smtClean="0"/>
              <a:t> </a:t>
            </a:r>
            <a:r>
              <a:rPr lang="zh-TW" altLang="en-US" dirty="0"/>
              <a:t>若全身是眼，哪裡有聽覺</a:t>
            </a:r>
            <a:r>
              <a:rPr lang="en-US" altLang="zh-TW" dirty="0"/>
              <a:t>﹖</a:t>
            </a:r>
            <a:r>
              <a:rPr lang="zh-TW" altLang="en-US" dirty="0"/>
              <a:t>若全身是聽覺，哪裡有嗅覺</a:t>
            </a:r>
            <a:r>
              <a:rPr lang="en-US" altLang="zh-TW" dirty="0"/>
              <a:t>﹖</a:t>
            </a:r>
            <a:r>
              <a:rPr lang="zh-TW" altLang="en-US" dirty="0" smtClean="0"/>
              <a:t> </a:t>
            </a:r>
            <a:r>
              <a:rPr lang="zh-TW" altLang="en-US" dirty="0"/>
              <a:t>但如今天主卻按自己的意思， 把肢體個個都安排在身體上了。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dirty="0"/>
              <a:t>假使全都是一個肢體，哪裡還算身體呢</a:t>
            </a:r>
            <a:r>
              <a:rPr lang="en-US" altLang="zh-TW" dirty="0"/>
              <a:t>﹖</a:t>
            </a:r>
            <a:r>
              <a:rPr lang="zh-TW" altLang="en-US" dirty="0" smtClean="0"/>
              <a:t> </a:t>
            </a:r>
            <a:r>
              <a:rPr lang="zh-TW" altLang="en-US" dirty="0"/>
              <a:t>但如今肢體雖多，身體卻是一個。 眼不能對手說：「我不需要你；」同樣，頭也不能對腳說：「我不需要你們。」</a:t>
            </a:r>
            <a:r>
              <a:rPr lang="zh-TW" altLang="en-US" dirty="0" smtClean="0"/>
              <a:t> </a:t>
            </a:r>
            <a:r>
              <a:rPr lang="zh-TW" altLang="en-US" dirty="0"/>
              <a:t>不但如此，而且那些似乎是身體上比較軟弱的肢體，卻更為重要，</a:t>
            </a:r>
            <a:r>
              <a:rPr lang="zh-TW" altLang="en-US" dirty="0" smtClean="0"/>
              <a:t> </a:t>
            </a:r>
            <a:r>
              <a:rPr lang="zh-TW" altLang="en-US" dirty="0"/>
              <a:t>並且那些我們以為是身體上比較欠尊貴的肢體，我們就越發加上尊貴的裝飾，我們不端雅的肢體，就越發顯得端雅。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gLiU" pitchFamily="49" charset="-120"/>
                <a:ea typeface="MingLiU" pitchFamily="49" charset="-120"/>
                <a:cs typeface="Arial" pitchFamily="34" charset="0"/>
              </a:rPr>
              <a:t>。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13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至於我們端雅的肢體，就無需裝飾了。 天主這樣配置了身體，對那缺欠的，賜以加倍的尊貴，</a:t>
            </a:r>
            <a:r>
              <a:rPr lang="zh-TW" altLang="en-US" dirty="0" smtClean="0"/>
              <a:t> </a:t>
            </a:r>
            <a:r>
              <a:rPr lang="zh-TW" altLang="en-US" dirty="0"/>
              <a:t>免得在身體內發生分裂，反使各肢體彼此互相關照。</a:t>
            </a:r>
            <a:r>
              <a:rPr lang="zh-TW" altLang="en-US" dirty="0" smtClean="0"/>
              <a:t> </a:t>
            </a:r>
            <a:r>
              <a:rPr lang="zh-TW" altLang="en-US" dirty="0"/>
              <a:t>若是一個肢體受苦，所有的肢體都一同受苦， 若是一個肢體蒙受尊榮， 所有的肢體都一同歡樂。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團體分辨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需</a:t>
            </a:r>
            <a:r>
              <a:rPr lang="zh-CN" altLang="en-US" dirty="0" smtClean="0"/>
              <a:t>要一個共同目標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使</a:t>
            </a:r>
            <a:r>
              <a:rPr lang="zh-CN" altLang="en-US" dirty="0" smtClean="0"/>
              <a:t>命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願</a:t>
            </a:r>
            <a:r>
              <a:rPr lang="zh-CN" altLang="en-US" dirty="0" smtClean="0"/>
              <a:t>意一起來尋找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並希</a:t>
            </a:r>
            <a:r>
              <a:rPr lang="zh-CN" altLang="en-US" dirty="0" smtClean="0"/>
              <a:t>望找到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主的旨意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5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團體分辨中的 個人條件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信</a:t>
            </a:r>
            <a:r>
              <a:rPr lang="zh-CN" altLang="en-US" dirty="0" smtClean="0"/>
              <a:t>仰與生活統一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真正的奉獻精神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完</a:t>
            </a:r>
            <a:r>
              <a:rPr lang="zh-CN" altLang="en-US" dirty="0" smtClean="0"/>
              <a:t>全的心靈自由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深</a:t>
            </a:r>
            <a:r>
              <a:rPr lang="zh-CN" altLang="en-US" dirty="0" smtClean="0"/>
              <a:t>度的恃主之情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深</a:t>
            </a:r>
            <a:r>
              <a:rPr lang="zh-CN" altLang="en-US" dirty="0" smtClean="0"/>
              <a:t>度的責任感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平</a:t>
            </a:r>
            <a:r>
              <a:rPr lang="zh-CN" altLang="en-US" dirty="0" smtClean="0"/>
              <a:t>凡的生活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因爲有你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這一路不再孤單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我們</a:t>
            </a:r>
            <a:r>
              <a:rPr lang="zh-CN" altLang="en-US" dirty="0" smtClean="0"/>
              <a:t>的心儿憧憬著未來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你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</a:t>
            </a:r>
            <a:r>
              <a:rPr lang="en-US" altLang="zh-CN" smtClean="0"/>
              <a:t>, </a:t>
            </a:r>
            <a:r>
              <a:rPr lang="zh-CN" altLang="en-US" smtClean="0"/>
              <a:t>還</a:t>
            </a:r>
            <a:r>
              <a:rPr lang="zh-CN" altLang="en-US" dirty="0" smtClean="0"/>
              <a:t>有天主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們是一個愛的團體</a:t>
            </a:r>
            <a:endParaRPr lang="en-US" altLang="zh-CN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429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9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匝凱的故事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在人生與信仰的旅程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不必像匝凱</a:t>
            </a:r>
            <a:r>
              <a:rPr lang="zh-CN" altLang="en-US" dirty="0"/>
              <a:t>那</a:t>
            </a:r>
            <a:r>
              <a:rPr lang="zh-CN" altLang="en-US" dirty="0" smtClean="0"/>
              <a:t>樣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爬上樹去看耶穌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而</a:t>
            </a:r>
            <a:r>
              <a:rPr lang="zh-CN" altLang="en-US" dirty="0" smtClean="0"/>
              <a:t>是要從樹上下來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即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們在日常生活中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在平凡單調的工作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厨</a:t>
            </a:r>
            <a:r>
              <a:rPr lang="zh-CN" altLang="en-US" dirty="0" smtClean="0"/>
              <a:t>房</a:t>
            </a:r>
            <a:r>
              <a:rPr lang="en-US" altLang="zh-CN" dirty="0" smtClean="0"/>
              <a:t>, </a:t>
            </a:r>
            <a:r>
              <a:rPr lang="zh-CN" altLang="en-US" dirty="0" smtClean="0"/>
              <a:t>家庭及生活的世界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背</a:t>
            </a:r>
            <a:r>
              <a:rPr lang="zh-CN" altLang="en-US" dirty="0" smtClean="0"/>
              <a:t>負人生的十字架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跟</a:t>
            </a:r>
            <a:r>
              <a:rPr lang="zh-CN" altLang="en-US" dirty="0" smtClean="0"/>
              <a:t>隨他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祈禱生活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是我們信仰與靈修的中心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但</a:t>
            </a:r>
            <a:r>
              <a:rPr lang="zh-CN" altLang="en-US" dirty="0" smtClean="0"/>
              <a:t>是靈修的層次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遠</a:t>
            </a:r>
            <a:r>
              <a:rPr lang="zh-CN" altLang="en-US" dirty="0" smtClean="0"/>
              <a:t>比祈禱更廣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工</a:t>
            </a:r>
            <a:r>
              <a:rPr lang="zh-CN" altLang="en-US" dirty="0" smtClean="0"/>
              <a:t>作</a:t>
            </a:r>
            <a:r>
              <a:rPr lang="en-US" altLang="zh-CN" dirty="0" smtClean="0"/>
              <a:t>,</a:t>
            </a:r>
            <a:r>
              <a:rPr lang="zh-CN" altLang="en-US" dirty="0" smtClean="0"/>
              <a:t>家庭</a:t>
            </a:r>
            <a:r>
              <a:rPr lang="en-US" altLang="zh-CN" dirty="0" smtClean="0"/>
              <a:t>,</a:t>
            </a:r>
            <a:r>
              <a:rPr lang="zh-CN" altLang="en-US" dirty="0" smtClean="0"/>
              <a:t>婚姻</a:t>
            </a:r>
            <a:r>
              <a:rPr lang="en-US" altLang="zh-CN" dirty="0" smtClean="0"/>
              <a:t>,</a:t>
            </a:r>
            <a:r>
              <a:rPr lang="zh-CN" altLang="en-US" dirty="0" smtClean="0"/>
              <a:t>休閑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生</a:t>
            </a:r>
            <a:r>
              <a:rPr lang="zh-CN" altLang="en-US" dirty="0" smtClean="0"/>
              <a:t>病</a:t>
            </a:r>
            <a:r>
              <a:rPr lang="en-US" altLang="zh-CN" dirty="0" smtClean="0"/>
              <a:t>, </a:t>
            </a:r>
            <a:r>
              <a:rPr lang="zh-CN" altLang="en-US" dirty="0" smtClean="0"/>
              <a:t>順利</a:t>
            </a:r>
            <a:r>
              <a:rPr lang="en-US" altLang="zh-CN" dirty="0" smtClean="0"/>
              <a:t>, </a:t>
            </a:r>
            <a:r>
              <a:rPr lang="zh-CN" altLang="en-US" dirty="0" smtClean="0"/>
              <a:t>困難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都</a:t>
            </a:r>
            <a:r>
              <a:rPr lang="zh-CN" altLang="en-US" dirty="0" smtClean="0"/>
              <a:t>是我們生活的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靈修</a:t>
            </a:r>
            <a:r>
              <a:rPr lang="en-US" altLang="zh-CN" dirty="0" smtClean="0"/>
              <a:t>”</a:t>
            </a:r>
          </a:p>
          <a:p>
            <a:pPr marL="0" indent="0">
              <a:buNone/>
            </a:pPr>
            <a:r>
              <a:rPr lang="zh-CN" altLang="en-US" dirty="0"/>
              <a:t>教</a:t>
            </a:r>
            <a:r>
              <a:rPr lang="zh-CN" altLang="en-US" dirty="0" smtClean="0"/>
              <a:t>堂與市場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都</a:t>
            </a:r>
            <a:r>
              <a:rPr lang="zh-CN" altLang="en-US" dirty="0" smtClean="0"/>
              <a:t>是生活的合一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天主渴望我做什麽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我們的人生旅途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永</a:t>
            </a:r>
            <a:r>
              <a:rPr lang="zh-CN" altLang="en-US" dirty="0" smtClean="0"/>
              <a:t>遠在延伸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心</a:t>
            </a:r>
            <a:r>
              <a:rPr lang="zh-CN" altLang="en-US" dirty="0" smtClean="0"/>
              <a:t>懷非凡的愛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去做平常的事情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我的心之羽翼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將不停地翱翔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基</a:t>
            </a:r>
            <a:r>
              <a:rPr lang="zh-CN" altLang="en-US" dirty="0" smtClean="0"/>
              <a:t>督在此時此地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與我們會晤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將我</a:t>
            </a:r>
            <a:r>
              <a:rPr lang="zh-CN" altLang="en-US" dirty="0" smtClean="0"/>
              <a:t>們的生活轉變爲祈禱之所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410200" cy="46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1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我們是同一肢體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個人分辨與團體分辨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6" y="2209800"/>
            <a:ext cx="570862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1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祈禱生活是個人的內在生活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同</a:t>
            </a:r>
            <a:r>
              <a:rPr lang="zh-CN" altLang="en-US" dirty="0" smtClean="0"/>
              <a:t>時也是人際性和團體性的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2894"/>
            <a:ext cx="7182928" cy="418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40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爲了尋找天主的聖意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整</a:t>
            </a:r>
            <a:r>
              <a:rPr lang="zh-CN" altLang="en-US" dirty="0" smtClean="0"/>
              <a:t>頓自己的生活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響</a:t>
            </a:r>
            <a:r>
              <a:rPr lang="zh-CN" altLang="en-US" dirty="0" smtClean="0"/>
              <a:t>應天主的邀請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8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在人生的路口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面</a:t>
            </a:r>
            <a:r>
              <a:rPr lang="zh-CN" altLang="en-US" dirty="0" smtClean="0"/>
              <a:t>對職業</a:t>
            </a:r>
            <a:r>
              <a:rPr lang="en-US" altLang="zh-CN" dirty="0" smtClean="0"/>
              <a:t>,</a:t>
            </a:r>
            <a:r>
              <a:rPr lang="zh-CN" altLang="en-US" dirty="0" smtClean="0"/>
              <a:t>社會地位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家</a:t>
            </a:r>
            <a:r>
              <a:rPr lang="zh-CN" altLang="en-US" dirty="0" smtClean="0"/>
              <a:t>庭</a:t>
            </a:r>
            <a:r>
              <a:rPr lang="en-US" altLang="zh-CN" dirty="0" smtClean="0"/>
              <a:t>,</a:t>
            </a:r>
            <a:r>
              <a:rPr lang="zh-CN" altLang="en-US" dirty="0" smtClean="0"/>
              <a:t>婚姻</a:t>
            </a:r>
            <a:r>
              <a:rPr lang="en-US" altLang="zh-CN" dirty="0" smtClean="0"/>
              <a:t>,</a:t>
            </a:r>
            <a:r>
              <a:rPr lang="zh-CN" altLang="en-US" dirty="0" smtClean="0"/>
              <a:t>未來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們都需要作出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分辨與選擇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4" y="2667000"/>
            <a:ext cx="5684636" cy="416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9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1431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MingLiU</vt:lpstr>
      <vt:lpstr>新細明體</vt:lpstr>
      <vt:lpstr>宋体</vt:lpstr>
      <vt:lpstr>Arial</vt:lpstr>
      <vt:lpstr>Calibri</vt:lpstr>
      <vt:lpstr>Office Theme</vt:lpstr>
      <vt:lpstr>每日反思</vt:lpstr>
      <vt:lpstr>PowerPoint Presentation</vt:lpstr>
      <vt:lpstr>匝凱的故事 </vt:lpstr>
      <vt:lpstr>PowerPoint Presentation</vt:lpstr>
      <vt:lpstr>天主渴望我做什麽</vt:lpstr>
      <vt:lpstr>我們是同一肢體</vt:lpstr>
      <vt:lpstr>PowerPoint Presentation</vt:lpstr>
      <vt:lpstr>分辨 </vt:lpstr>
      <vt:lpstr>分辨</vt:lpstr>
      <vt:lpstr>PowerPoint Presentation</vt:lpstr>
      <vt:lpstr>PowerPoint Presentation</vt:lpstr>
      <vt:lpstr>PowerPoint Presentation</vt:lpstr>
      <vt:lpstr>PowerPoint Presentation</vt:lpstr>
      <vt:lpstr>選擇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格前12:12-26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行動中的默觀者</dc:title>
  <dc:creator>You Guo Jiang</dc:creator>
  <cp:lastModifiedBy>Joy</cp:lastModifiedBy>
  <cp:revision>42</cp:revision>
  <dcterms:created xsi:type="dcterms:W3CDTF">2010-11-25T16:21:47Z</dcterms:created>
  <dcterms:modified xsi:type="dcterms:W3CDTF">2016-03-18T06:51:48Z</dcterms:modified>
</cp:coreProperties>
</file>