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7" autoAdjust="0"/>
    <p:restoredTop sz="94660"/>
  </p:normalViewPr>
  <p:slideViewPr>
    <p:cSldViewPr>
      <p:cViewPr varScale="1">
        <p:scale>
          <a:sx n="76" d="100"/>
          <a:sy n="76" d="100"/>
        </p:scale>
        <p:origin x="6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86F22-E217-44C0-8A2D-494A0AB72A4D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53A23-0A52-44C3-8C78-3AB13987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6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6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5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3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4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7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0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0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6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4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42398-CF41-4DAF-972B-B2A6BB268D6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276D-5542-43D8-95B1-CB1D24C11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12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行動中的默觀者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6324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4769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3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 沙漠隱修   逃離世界    獨處  靜觀   思考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" y="2133600"/>
            <a:ext cx="570349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98" y="2119223"/>
            <a:ext cx="2799002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56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方濟各修會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以貧窮的生活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與自然和諧相處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聆</a:t>
            </a:r>
            <a:r>
              <a:rPr lang="zh-CN" altLang="en-US" dirty="0" smtClean="0"/>
              <a:t>聽天主的聲音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6" y="3260784"/>
            <a:ext cx="853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72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道明會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主的聖言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是我們前進的階石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是我們步履的明燈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因</a:t>
            </a:r>
            <a:r>
              <a:rPr lang="zh-CN" altLang="en-US" dirty="0" smtClean="0"/>
              <a:t>爲有你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我心依舊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85181"/>
            <a:ext cx="42862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013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耶穌會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     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在一切事情上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找到天主</a:t>
            </a:r>
            <a:endParaRPr lang="en-US" altLang="zh-CN" dirty="0" smtClean="0"/>
          </a:p>
          <a:p>
            <a:pPr marL="0" indent="0">
              <a:buNone/>
            </a:pPr>
            <a:r>
              <a:rPr lang="zh-TW" altLang="en-US" dirty="0"/>
              <a:t>寧靜久遠</a:t>
            </a:r>
            <a:r>
              <a:rPr lang="zh-TW" altLang="en-US" dirty="0" smtClean="0"/>
              <a:t>的水</a:t>
            </a: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/>
              <a:t>順</a:t>
            </a:r>
            <a:r>
              <a:rPr lang="zh-CN" altLang="en-US" dirty="0" smtClean="0"/>
              <a:t>流而下</a:t>
            </a:r>
            <a:endParaRPr lang="en-US" altLang="zh-CN" dirty="0" smtClean="0"/>
          </a:p>
          <a:p>
            <a:pPr marL="0" indent="0">
              <a:buNone/>
            </a:pPr>
            <a:r>
              <a:rPr lang="zh-TW" altLang="en-US" dirty="0"/>
              <a:t>照徹古今　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5334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252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行動與默觀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    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讓我</a:t>
            </a:r>
            <a:r>
              <a:rPr lang="zh-CN" altLang="en-US" dirty="0" smtClean="0"/>
              <a:t>們的生活                      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在世界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原</a:t>
            </a:r>
            <a:r>
              <a:rPr lang="zh-CN" altLang="en-US" dirty="0" smtClean="0"/>
              <a:t>野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辦公室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厨</a:t>
            </a:r>
            <a:r>
              <a:rPr lang="zh-CN" altLang="en-US" dirty="0" smtClean="0"/>
              <a:t>房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成</a:t>
            </a:r>
            <a:r>
              <a:rPr lang="zh-CN" altLang="en-US" dirty="0" smtClean="0"/>
              <a:t>為</a:t>
            </a:r>
            <a:r>
              <a:rPr lang="zh-CN" altLang="en-US" dirty="0"/>
              <a:t>生</a:t>
            </a:r>
            <a:r>
              <a:rPr lang="zh-CN" altLang="en-US" dirty="0" smtClean="0"/>
              <a:t>活的祭台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發</a:t>
            </a:r>
            <a:r>
              <a:rPr lang="zh-CN" altLang="en-US" dirty="0" smtClean="0"/>
              <a:t>現天主  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231421"/>
            <a:ext cx="3200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210" y="1231421"/>
            <a:ext cx="2780657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51645"/>
            <a:ext cx="38100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083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2438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229600" cy="67056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dirty="0" smtClean="0"/>
              <a:t>                             祈禱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dirty="0" smtClean="0"/>
              <a:t>就</a:t>
            </a:r>
            <a:r>
              <a:rPr lang="zh-TW" altLang="en-US" dirty="0"/>
              <a:t>像一串串美麗的珍珠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散落在我們人生的各種舞臺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田野</a:t>
            </a:r>
            <a:r>
              <a:rPr lang="en-US" dirty="0"/>
              <a:t>, </a:t>
            </a:r>
            <a:r>
              <a:rPr lang="zh-TW" altLang="en-US" dirty="0"/>
              <a:t>鄉間</a:t>
            </a:r>
            <a:r>
              <a:rPr lang="en-US" dirty="0"/>
              <a:t>, </a:t>
            </a:r>
            <a:r>
              <a:rPr lang="zh-TW" altLang="en-US" dirty="0"/>
              <a:t>辦公室</a:t>
            </a:r>
            <a:r>
              <a:rPr lang="en-US" dirty="0"/>
              <a:t>, </a:t>
            </a:r>
            <a:r>
              <a:rPr lang="zh-TW" altLang="en-US" dirty="0"/>
              <a:t>厨房</a:t>
            </a:r>
            <a:r>
              <a:rPr lang="en-US" dirty="0"/>
              <a:t>, </a:t>
            </a:r>
            <a:r>
              <a:rPr lang="zh-TW" altLang="en-US" dirty="0"/>
              <a:t>城市</a:t>
            </a:r>
            <a:r>
              <a:rPr lang="en-US" dirty="0"/>
              <a:t>, </a:t>
            </a:r>
            <a:r>
              <a:rPr lang="zh-TW" altLang="en-US" dirty="0"/>
              <a:t>高樓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等待我們去撿</a:t>
            </a:r>
            <a:r>
              <a:rPr lang="zh-TW" altLang="en-US" dirty="0" smtClean="0"/>
              <a:t>拾</a:t>
            </a:r>
            <a:endParaRPr lang="en-US" altLang="zh-TW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4228"/>
            <a:ext cx="6858000" cy="382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01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我們用時間和生活將它串連</a:t>
            </a:r>
            <a:endParaRPr lang="en-US" dirty="0"/>
          </a:p>
          <a:p>
            <a:r>
              <a:rPr lang="zh-TW" altLang="en-US" dirty="0"/>
              <a:t>組成一幅幅美麗的項鏈</a:t>
            </a:r>
            <a:endParaRPr lang="en-US" dirty="0"/>
          </a:p>
          <a:p>
            <a:r>
              <a:rPr lang="zh-TW" altLang="en-US" dirty="0"/>
              <a:t>以一顆慧眼禪心</a:t>
            </a:r>
            <a:endParaRPr lang="en-US" dirty="0"/>
          </a:p>
          <a:p>
            <a:r>
              <a:rPr lang="zh-TW" altLang="en-US" dirty="0"/>
              <a:t>傾聽</a:t>
            </a:r>
            <a:r>
              <a:rPr lang="en-US" dirty="0"/>
              <a:t>, </a:t>
            </a:r>
            <a:r>
              <a:rPr lang="zh-TW" altLang="en-US" dirty="0"/>
              <a:t>默觀上主</a:t>
            </a:r>
            <a:endParaRPr lang="en-US" dirty="0"/>
          </a:p>
          <a:p>
            <a:r>
              <a:rPr lang="zh-TW" altLang="en-US" dirty="0"/>
              <a:t>爲我們平凡的人生</a:t>
            </a:r>
            <a:endParaRPr lang="en-US" dirty="0"/>
          </a:p>
          <a:p>
            <a:r>
              <a:rPr lang="zh-TW" altLang="en-US" dirty="0"/>
              <a:t>帶來</a:t>
            </a:r>
            <a:endParaRPr lang="en-US" dirty="0"/>
          </a:p>
          <a:p>
            <a:r>
              <a:rPr lang="zh-TW" altLang="en-US" dirty="0"/>
              <a:t>清新的色彩與亮麗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82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             梵蒂岡第二届大公會議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	   1962-1965</a:t>
            </a:r>
          </a:p>
          <a:p>
            <a:pPr marL="0" indent="0">
              <a:buNone/>
            </a:pPr>
            <a:r>
              <a:rPr lang="zh-CN" altLang="en-US" dirty="0" smtClean="0"/>
              <a:t>平信徒的生活是一種特別的召叫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默默無聞</a:t>
            </a:r>
            <a:r>
              <a:rPr lang="zh-CN" altLang="en-US" dirty="0" smtClean="0"/>
              <a:t>的工作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將基督的臨在帶入世界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以生活的實證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譜</a:t>
            </a:r>
            <a:r>
              <a:rPr lang="zh-CN" altLang="en-US" dirty="0" smtClean="0"/>
              <a:t>寫新的贊主曲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37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我的靈魂頌揚上主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6758"/>
            <a:ext cx="4224594" cy="532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114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神聖與世俗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                天主與我們同在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降生成人的耶穌基督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是我們歷史的一部分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世</a:t>
            </a:r>
            <a:r>
              <a:rPr lang="zh-CN" altLang="en-US" dirty="0" smtClean="0"/>
              <a:t>俗也同樣屬于他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天</a:t>
            </a:r>
            <a:r>
              <a:rPr lang="zh-CN" altLang="en-US" dirty="0" smtClean="0"/>
              <a:t>主以最徹底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的方式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與我們同在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83" y="2209800"/>
            <a:ext cx="4876800" cy="323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71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天地悠悠 過客匆</a:t>
            </a:r>
            <a:r>
              <a:rPr lang="zh-CN" altLang="en-US" dirty="0" smtClean="0"/>
              <a:t>匆      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潮起又潮落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在滾滾紅塵中</a:t>
            </a:r>
            <a:endParaRPr lang="en-US" dirty="0"/>
          </a:p>
          <a:p>
            <a:pPr marL="0" indent="0">
              <a:buNone/>
            </a:pPr>
            <a:r>
              <a:rPr lang="zh-CN" altLang="en-US" dirty="0"/>
              <a:t>我心是否能找到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生命的中</a:t>
            </a:r>
            <a:r>
              <a:rPr lang="zh-TW" altLang="en-US" dirty="0" smtClean="0"/>
              <a:t>心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遙遠的天際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主的愛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如一束皓光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溫暖我業</a:t>
            </a:r>
            <a:r>
              <a:rPr lang="zh-TW" altLang="en-US" dirty="0" smtClean="0"/>
              <a:t>已</a:t>
            </a:r>
            <a:r>
              <a:rPr lang="zh-CN" altLang="en-US" dirty="0"/>
              <a:t>冰冷</a:t>
            </a:r>
            <a:r>
              <a:rPr lang="zh-TW" altLang="en-US" dirty="0" smtClean="0"/>
              <a:t>的</a:t>
            </a:r>
            <a:r>
              <a:rPr lang="zh-TW" altLang="en-US" dirty="0"/>
              <a:t>心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460473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7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發現</a:t>
            </a:r>
            <a:r>
              <a:rPr lang="zh-CN" altLang="en-US" dirty="0" smtClean="0"/>
              <a:t>天主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不</a:t>
            </a:r>
            <a:r>
              <a:rPr lang="zh-CN" altLang="en-US" dirty="0" smtClean="0"/>
              <a:t>必跨越千山萬水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不必尋尋覓覓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不</a:t>
            </a:r>
            <a:r>
              <a:rPr lang="zh-CN" altLang="en-US" dirty="0" smtClean="0"/>
              <a:t>必逃逸到沙漠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或</a:t>
            </a:r>
            <a:r>
              <a:rPr lang="zh-CN" altLang="en-US" dirty="0" smtClean="0"/>
              <a:t>者隱退到隱修院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天</a:t>
            </a:r>
            <a:r>
              <a:rPr lang="zh-CN" altLang="en-US" dirty="0" smtClean="0"/>
              <a:t>主已經臨在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我</a:t>
            </a:r>
            <a:r>
              <a:rPr lang="zh-CN" altLang="en-US" dirty="0" smtClean="0"/>
              <a:t>們的世界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和你我的生活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5257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179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教友的生活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如涓涓細流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不</a:t>
            </a:r>
            <a:r>
              <a:rPr lang="zh-CN" altLang="en-US" dirty="0" smtClean="0"/>
              <a:t>停的流淌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傳</a:t>
            </a:r>
            <a:r>
              <a:rPr lang="zh-CN" altLang="en-US" dirty="0" smtClean="0"/>
              <a:t>遞著生命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以</a:t>
            </a:r>
            <a:r>
              <a:rPr lang="zh-CN" altLang="en-US" dirty="0" smtClean="0"/>
              <a:t>及信仰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生</a:t>
            </a:r>
            <a:r>
              <a:rPr lang="zh-CN" altLang="en-US" dirty="0" smtClean="0"/>
              <a:t>生不息的愛情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是隱藏在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自</a:t>
            </a:r>
            <a:r>
              <a:rPr lang="zh-CN" altLang="en-US" dirty="0" smtClean="0"/>
              <a:t>己生活世界的酵母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00200"/>
            <a:ext cx="3138488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46" y="4352925"/>
            <a:ext cx="3459954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423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                           成聖的召叫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這</a:t>
            </a:r>
            <a:r>
              <a:rPr lang="zh-CN" altLang="en-US" dirty="0" smtClean="0"/>
              <a:t>是一條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蜿蜒的小路    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一</a:t>
            </a:r>
            <a:r>
              <a:rPr lang="zh-CN" altLang="en-US" dirty="0" smtClean="0"/>
              <a:t>直伸向遠方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我是</a:t>
            </a:r>
            <a:r>
              <a:rPr lang="zh-CN" altLang="en-US" dirty="0" smtClean="0"/>
              <a:t>否願意跟隨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主的足迹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活</a:t>
            </a:r>
            <a:r>
              <a:rPr lang="zh-CN" altLang="en-US" dirty="0" smtClean="0"/>
              <a:t>出愛的真諦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忍</a:t>
            </a:r>
            <a:r>
              <a:rPr lang="zh-CN" altLang="en-US" dirty="0" smtClean="0"/>
              <a:t>耐 慈祥 包容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責</a:t>
            </a:r>
            <a:r>
              <a:rPr lang="zh-CN" altLang="en-US" dirty="0" smtClean="0"/>
              <a:t>任 喜樂 平安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3900487" cy="407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832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瑪利亞與瑪爾大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路</a:t>
            </a:r>
            <a:r>
              <a:rPr lang="en-US" altLang="zh-CN" dirty="0" smtClean="0"/>
              <a:t>10:38-42</a:t>
            </a:r>
          </a:p>
          <a:p>
            <a:pPr marL="0" indent="0">
              <a:buNone/>
            </a:pPr>
            <a:r>
              <a:rPr lang="zh-CN" altLang="en-US" dirty="0" smtClean="0"/>
              <a:t>認識天主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認識自己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581399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323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瑪利</a:t>
            </a:r>
            <a:r>
              <a:rPr lang="zh-CN" altLang="en-US" dirty="0" smtClean="0"/>
              <a:t>亞與瑪爾大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代</a:t>
            </a:r>
            <a:r>
              <a:rPr lang="zh-CN" altLang="en-US" dirty="0" smtClean="0"/>
              <a:t>表兩種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不</a:t>
            </a:r>
            <a:r>
              <a:rPr lang="zh-CN" altLang="en-US" dirty="0" smtClean="0"/>
              <a:t>同的態度與生活方式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i="1" dirty="0"/>
              <a:t>行</a:t>
            </a:r>
            <a:r>
              <a:rPr lang="zh-CN" altLang="en-US" i="1" dirty="0" smtClean="0"/>
              <a:t>動與默觀</a:t>
            </a:r>
            <a:endParaRPr lang="en-US" altLang="zh-CN" i="1" dirty="0" smtClean="0"/>
          </a:p>
          <a:p>
            <a:pPr marL="0" indent="0">
              <a:buNone/>
            </a:pPr>
            <a:r>
              <a:rPr lang="zh-CN" altLang="en-US" dirty="0"/>
              <a:t>瑪利</a:t>
            </a:r>
            <a:r>
              <a:rPr lang="zh-CN" altLang="en-US" dirty="0" smtClean="0"/>
              <a:t>亞的專注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瑪爾大的古道熱腸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都</a:t>
            </a:r>
            <a:r>
              <a:rPr lang="zh-CN" altLang="en-US" dirty="0" smtClean="0"/>
              <a:t>是我們生活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與工作不可或缺的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42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祈禱與生活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教</a:t>
            </a:r>
            <a:r>
              <a:rPr lang="zh-CN" altLang="en-US" dirty="0" smtClean="0"/>
              <a:t>堂與家庭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團體</a:t>
            </a:r>
            <a:r>
              <a:rPr lang="zh-CN" altLang="en-US" dirty="0" smtClean="0"/>
              <a:t>與家人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靈修與服務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都</a:t>
            </a:r>
            <a:r>
              <a:rPr lang="zh-CN" altLang="en-US" dirty="0"/>
              <a:t>可</a:t>
            </a:r>
            <a:r>
              <a:rPr lang="zh-CN" altLang="en-US" dirty="0" smtClean="0"/>
              <a:t>以是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我信仰的奉獻    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574" y="1371600"/>
            <a:ext cx="3810000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80802"/>
            <a:ext cx="4942576" cy="348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15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不再猶</a:t>
            </a:r>
            <a:r>
              <a:rPr lang="zh-TW" altLang="en-US" dirty="0" smtClean="0"/>
              <a:t>豫                                                          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在千百度的轉回中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在慕然回首的瞬間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上</a:t>
            </a:r>
            <a:r>
              <a:rPr lang="zh-TW" altLang="en-US" dirty="0" smtClean="0"/>
              <a:t>主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已</a:t>
            </a:r>
            <a:r>
              <a:rPr lang="zh-TW" altLang="en-US" dirty="0"/>
              <a:t>經在燈火闌珊處</a:t>
            </a:r>
            <a:endParaRPr lang="en-US" dirty="0"/>
          </a:p>
          <a:p>
            <a:pPr marL="0" indent="0">
              <a:buNone/>
            </a:pPr>
            <a:r>
              <a:rPr lang="zh-CN" altLang="en-US" dirty="0"/>
              <a:t>如遙遠的异鄉人</a:t>
            </a:r>
            <a:endParaRPr lang="en-US" dirty="0"/>
          </a:p>
          <a:p>
            <a:pPr marL="0" indent="0">
              <a:buNone/>
            </a:pPr>
            <a:r>
              <a:rPr lang="zh-CN" altLang="en-US" dirty="0"/>
              <a:t>默默的向我走來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4724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生</a:t>
            </a:r>
            <a:r>
              <a:rPr lang="zh-CN" altLang="en-US" dirty="0" smtClean="0"/>
              <a:t>活的時空</a:t>
            </a:r>
            <a:r>
              <a:rPr lang="zh-TW" altLang="en-US" dirty="0"/>
              <a:t>　</a:t>
            </a:r>
          </a:p>
          <a:p>
            <a:pPr marL="0" indent="0">
              <a:buNone/>
            </a:pPr>
            <a:r>
              <a:rPr lang="zh-CN" altLang="en-US" dirty="0" smtClean="0"/>
              <a:t>不停地</a:t>
            </a:r>
            <a:r>
              <a:rPr lang="zh-TW" altLang="en-US" dirty="0" smtClean="0"/>
              <a:t>變</a:t>
            </a:r>
            <a:r>
              <a:rPr lang="zh-TW" altLang="en-US" dirty="0"/>
              <a:t>化　　</a:t>
            </a:r>
          </a:p>
          <a:p>
            <a:pPr marL="0" indent="0">
              <a:buNone/>
            </a:pPr>
            <a:r>
              <a:rPr lang="zh-TW" altLang="en-US" dirty="0" smtClean="0"/>
              <a:t>每</a:t>
            </a:r>
            <a:r>
              <a:rPr lang="zh-TW" altLang="en-US" dirty="0"/>
              <a:t>一滴海</a:t>
            </a:r>
            <a:r>
              <a:rPr lang="zh-TW" altLang="en-US" dirty="0" smtClean="0"/>
              <a:t>水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也</a:t>
            </a:r>
            <a:r>
              <a:rPr lang="zh-TW" altLang="en-US" dirty="0"/>
              <a:t>歷盡滄桑　　</a:t>
            </a:r>
          </a:p>
          <a:p>
            <a:pPr marL="0" indent="0">
              <a:buNone/>
            </a:pPr>
            <a:r>
              <a:rPr lang="zh-TW" altLang="en-US" dirty="0" smtClean="0"/>
              <a:t>照</a:t>
            </a:r>
            <a:r>
              <a:rPr lang="zh-TW" altLang="en-US" dirty="0"/>
              <a:t>耀千古的那縷　　</a:t>
            </a:r>
          </a:p>
          <a:p>
            <a:pPr marL="0" indent="0">
              <a:buNone/>
            </a:pPr>
            <a:r>
              <a:rPr lang="zh-TW" altLang="en-US" dirty="0" smtClean="0"/>
              <a:t>來自</a:t>
            </a:r>
            <a:r>
              <a:rPr lang="zh-CN" altLang="en-US" dirty="0"/>
              <a:t>天主</a:t>
            </a:r>
            <a:r>
              <a:rPr lang="zh-TW" altLang="en-US" dirty="0" smtClean="0"/>
              <a:t>的</a:t>
            </a:r>
            <a:r>
              <a:rPr lang="zh-TW" altLang="en-US" dirty="0"/>
              <a:t>陽光　　</a:t>
            </a:r>
          </a:p>
          <a:p>
            <a:pPr marL="0" indent="0">
              <a:buNone/>
            </a:pPr>
            <a:r>
              <a:rPr lang="zh-TW" altLang="en-US" dirty="0" smtClean="0"/>
              <a:t>慈</a:t>
            </a:r>
            <a:r>
              <a:rPr lang="zh-TW" altLang="en-US" dirty="0"/>
              <a:t>祥無比地撫摸大地　　</a:t>
            </a:r>
          </a:p>
          <a:p>
            <a:pPr marL="0" indent="0">
              <a:buNone/>
            </a:pPr>
            <a:r>
              <a:rPr lang="zh-TW" altLang="en-US" dirty="0"/>
              <a:t>　　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大</a:t>
            </a:r>
            <a:r>
              <a:rPr lang="zh-TW" altLang="en-US" dirty="0"/>
              <a:t>地上的生命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草</a:t>
            </a:r>
            <a:r>
              <a:rPr lang="zh-TW" altLang="en-US" dirty="0"/>
              <a:t>木 甚至小</a:t>
            </a:r>
            <a:r>
              <a:rPr lang="zh-TW" altLang="en-US" dirty="0" smtClean="0"/>
              <a:t>小</a:t>
            </a:r>
            <a:r>
              <a:rPr lang="zh-CN" altLang="en-US" dirty="0"/>
              <a:t>鮮</a:t>
            </a:r>
            <a:r>
              <a:rPr lang="zh-CN" altLang="en-US" dirty="0" smtClean="0"/>
              <a:t>花 </a:t>
            </a:r>
            <a:r>
              <a:rPr lang="zh-TW" altLang="en-US" dirty="0"/>
              <a:t>　　</a:t>
            </a:r>
            <a:endParaRPr lang="en-US" dirty="0"/>
          </a:p>
          <a:p>
            <a:pPr marL="0" indent="0">
              <a:buNone/>
            </a:pPr>
            <a:r>
              <a:rPr lang="zh-TW" altLang="en-US" dirty="0" smtClean="0"/>
              <a:t>被</a:t>
            </a:r>
            <a:r>
              <a:rPr lang="zh-CN" altLang="en-US" dirty="0" smtClean="0"/>
              <a:t>雨露</a:t>
            </a:r>
            <a:r>
              <a:rPr lang="zh-TW" altLang="en-US" dirty="0" smtClean="0"/>
              <a:t>穿</a:t>
            </a:r>
            <a:r>
              <a:rPr lang="zh-TW" altLang="en-US" dirty="0"/>
              <a:t>透時</a:t>
            </a:r>
            <a:r>
              <a:rPr lang="zh-TW" altLang="en-US" dirty="0" smtClean="0"/>
              <a:t>節</a:t>
            </a: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在我們忙碌的生活中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是否再度看見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天</a:t>
            </a:r>
            <a:r>
              <a:rPr lang="zh-CN" altLang="en-US" dirty="0" smtClean="0"/>
              <a:t>主的臨在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TW" altLang="en-US" dirty="0" smtClean="0"/>
              <a:t>                                          </a:t>
            </a:r>
            <a:r>
              <a:rPr lang="zh-TW" altLang="en-US" dirty="0"/>
              <a:t>　　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9665"/>
            <a:ext cx="42672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86860"/>
            <a:ext cx="3886200" cy="317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7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教會傳統</a:t>
            </a:r>
            <a:r>
              <a:rPr lang="en-US" altLang="zh-CN" dirty="0" smtClean="0"/>
              <a:t>:</a:t>
            </a:r>
            <a:r>
              <a:rPr lang="zh-CN" altLang="en-US" dirty="0" smtClean="0"/>
              <a:t>梵蒂岡第二届大公會議之前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成聖的道路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教</a:t>
            </a:r>
            <a:r>
              <a:rPr lang="zh-CN" altLang="en-US" dirty="0" smtClean="0"/>
              <a:t>宗</a:t>
            </a:r>
            <a:r>
              <a:rPr lang="en-US" altLang="zh-CN" dirty="0" smtClean="0"/>
              <a:t>, </a:t>
            </a:r>
            <a:r>
              <a:rPr lang="zh-CN" altLang="en-US" dirty="0" smtClean="0"/>
              <a:t>主教</a:t>
            </a:r>
            <a:r>
              <a:rPr lang="en-US" altLang="zh-CN" dirty="0" smtClean="0"/>
              <a:t>,</a:t>
            </a:r>
            <a:r>
              <a:rPr lang="zh-CN" altLang="en-US" dirty="0" smtClean="0"/>
              <a:t>神父</a:t>
            </a:r>
            <a:r>
              <a:rPr lang="en-US" altLang="zh-CN" dirty="0" smtClean="0"/>
              <a:t>,</a:t>
            </a:r>
            <a:r>
              <a:rPr lang="zh-CN" altLang="en-US" dirty="0" smtClean="0"/>
              <a:t>修女</a:t>
            </a:r>
            <a:r>
              <a:rPr lang="en-US" altLang="zh-CN" dirty="0" smtClean="0"/>
              <a:t>,</a:t>
            </a:r>
            <a:r>
              <a:rPr lang="zh-CN" altLang="en-US" dirty="0" smtClean="0"/>
              <a:t>教友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46236"/>
            <a:ext cx="5791200" cy="340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教宗</a:t>
            </a:r>
            <a:r>
              <a:rPr lang="en-US" altLang="zh-CN" dirty="0" smtClean="0"/>
              <a:t>: </a:t>
            </a:r>
            <a:r>
              <a:rPr lang="zh-CN" altLang="en-US" dirty="0" smtClean="0"/>
              <a:t>衆僕之僕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5638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89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626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歷史的足迹                                                   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像一杯綠茶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散</a:t>
            </a:r>
            <a:r>
              <a:rPr lang="zh-CN" altLang="en-US" dirty="0" smtClean="0"/>
              <a:t>發出淡淡的芳香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有些苦澀却令人回味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思</a:t>
            </a:r>
            <a:r>
              <a:rPr lang="zh-CN" altLang="en-US" dirty="0" smtClean="0"/>
              <a:t>索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展望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36195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810000"/>
            <a:ext cx="4000500" cy="319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01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耶穌時代                                                        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殉道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成</a:t>
            </a:r>
            <a:r>
              <a:rPr lang="zh-CN" altLang="en-US" dirty="0" smtClean="0"/>
              <a:t>爲與天主共融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與世界修好的見證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仰</a:t>
            </a:r>
            <a:r>
              <a:rPr lang="zh-CN" altLang="en-US" dirty="0" smtClean="0"/>
              <a:t>望藍天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大地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演</a:t>
            </a:r>
            <a:r>
              <a:rPr lang="zh-CN" altLang="en-US" dirty="0" smtClean="0"/>
              <a:t>繹著亙古的愛情</a:t>
            </a:r>
            <a:endParaRPr lang="en-US" altLang="zh-CN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7244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188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786</Words>
  <Application>Microsoft Office PowerPoint</Application>
  <PresentationFormat>On-screen Show (4:3)</PresentationFormat>
  <Paragraphs>156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新細明體</vt:lpstr>
      <vt:lpstr>宋体</vt:lpstr>
      <vt:lpstr>Arial</vt:lpstr>
      <vt:lpstr>Calibri</vt:lpstr>
      <vt:lpstr>Office Theme</vt:lpstr>
      <vt:lpstr>行動中的默觀者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方濟各修會</vt:lpstr>
      <vt:lpstr>道明會</vt:lpstr>
      <vt:lpstr>耶穌會</vt:lpstr>
      <vt:lpstr>行動與默觀</vt:lpstr>
      <vt:lpstr> </vt:lpstr>
      <vt:lpstr>PowerPoint Presentation</vt:lpstr>
      <vt:lpstr>PowerPoint Presentation</vt:lpstr>
      <vt:lpstr>我的靈魂頌揚上主</vt:lpstr>
      <vt:lpstr>神聖與世俗 </vt:lpstr>
      <vt:lpstr>PowerPoint Presentation</vt:lpstr>
      <vt:lpstr>PowerPoint Presentation</vt:lpstr>
      <vt:lpstr>PowerPoint Presentation</vt:lpstr>
      <vt:lpstr>瑪利亞與瑪爾大</vt:lpstr>
      <vt:lpstr>PowerPoint Presentation</vt:lpstr>
      <vt:lpstr>PowerPoint Presentation</vt:lpstr>
    </vt:vector>
  </TitlesOfParts>
  <Company>Boston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行動中的默觀者</dc:title>
  <dc:creator>You Guo Jiang</dc:creator>
  <cp:lastModifiedBy>Joy</cp:lastModifiedBy>
  <cp:revision>41</cp:revision>
  <dcterms:created xsi:type="dcterms:W3CDTF">2010-11-25T16:21:47Z</dcterms:created>
  <dcterms:modified xsi:type="dcterms:W3CDTF">2016-03-18T06:51:23Z</dcterms:modified>
</cp:coreProperties>
</file>