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75" r:id="rId2"/>
    <p:sldId id="478" r:id="rId3"/>
    <p:sldId id="480" r:id="rId4"/>
    <p:sldId id="481" r:id="rId5"/>
    <p:sldId id="482" r:id="rId6"/>
    <p:sldId id="483" r:id="rId7"/>
    <p:sldId id="484" r:id="rId8"/>
    <p:sldId id="485" r:id="rId9"/>
    <p:sldId id="487" r:id="rId10"/>
    <p:sldId id="488" r:id="rId11"/>
    <p:sldId id="608" r:id="rId12"/>
    <p:sldId id="490" r:id="rId13"/>
    <p:sldId id="491" r:id="rId14"/>
    <p:sldId id="492" r:id="rId15"/>
    <p:sldId id="495" r:id="rId16"/>
    <p:sldId id="496" r:id="rId17"/>
    <p:sldId id="497" r:id="rId18"/>
    <p:sldId id="631" r:id="rId19"/>
    <p:sldId id="610" r:id="rId20"/>
    <p:sldId id="500" r:id="rId21"/>
    <p:sldId id="501" r:id="rId22"/>
    <p:sldId id="632" r:id="rId23"/>
    <p:sldId id="50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61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FB721-39D3-49A4-9640-719837F60771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DD1A4-C9C5-4894-BF72-C8851E5D1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229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BA85-A452-4AA7-9333-A182A08585B1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185D-1074-4850-9BDC-287AB87F2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08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BA85-A452-4AA7-9333-A182A08585B1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185D-1074-4850-9BDC-287AB87F2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60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BA85-A452-4AA7-9333-A182A08585B1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185D-1074-4850-9BDC-287AB87F2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5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BA85-A452-4AA7-9333-A182A08585B1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185D-1074-4850-9BDC-287AB87F2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4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BA85-A452-4AA7-9333-A182A08585B1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185D-1074-4850-9BDC-287AB87F2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87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BA85-A452-4AA7-9333-A182A08585B1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185D-1074-4850-9BDC-287AB87F2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1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BA85-A452-4AA7-9333-A182A08585B1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185D-1074-4850-9BDC-287AB87F2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71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BA85-A452-4AA7-9333-A182A08585B1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185D-1074-4850-9BDC-287AB87F2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16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BA85-A452-4AA7-9333-A182A08585B1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185D-1074-4850-9BDC-287AB87F2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05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BA85-A452-4AA7-9333-A182A08585B1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185D-1074-4850-9BDC-287AB87F2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41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BA85-A452-4AA7-9333-A182A08585B1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185D-1074-4850-9BDC-287AB87F2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63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6BA85-A452-4AA7-9333-A182A08585B1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0185D-1074-4850-9BDC-287AB87F2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437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第一講</a:t>
            </a:r>
            <a:r>
              <a:rPr lang="en-US" altLang="zh-TW" dirty="0" smtClean="0"/>
              <a:t> </a:t>
            </a:r>
            <a:r>
              <a:rPr lang="zh-TW" altLang="en-US" dirty="0" smtClean="0"/>
              <a:t>降</a:t>
            </a:r>
            <a:r>
              <a:rPr lang="zh-TW" altLang="en-US" dirty="0"/>
              <a:t>生的喜樂，天主無限的慈悲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「降生」</a:t>
            </a:r>
            <a:r>
              <a:rPr lang="zh-TW" altLang="en-US" dirty="0" smtClean="0"/>
              <a:t>是完全源於天主絕對</a:t>
            </a:r>
            <a:r>
              <a:rPr lang="zh-TW" altLang="en-US" dirty="0"/>
              <a:t>的慈悲和恩情，發顯祂的榮耀，使宇宙得以復興和更新，人能分享天主的生命</a:t>
            </a:r>
            <a:r>
              <a:rPr lang="zh-TW" altLang="en-US" dirty="0" smtClean="0"/>
              <a:t>。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10000"/>
            <a:ext cx="3886200" cy="289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82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「</a:t>
            </a:r>
            <a:r>
              <a:rPr lang="zh-TW" altLang="en-US" dirty="0"/>
              <a:t>降生成人」的化工</a:t>
            </a:r>
            <a:r>
              <a:rPr lang="zh-TW" altLang="en-US" dirty="0" smtClean="0"/>
              <a:t>，我們</a:t>
            </a:r>
            <a:r>
              <a:rPr lang="zh-TW" altLang="en-US" dirty="0"/>
              <a:t>的靈魂因與耶穌相合而達到確定性的圓滿核心時，「道成人身」的奧蹟才算告成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29000"/>
            <a:ext cx="3352800" cy="251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511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宇宙在基督內</a:t>
            </a:r>
            <a:r>
              <a:rPr lang="zh-TW" altLang="en-US" dirty="0"/>
              <a:t>，基督在宇宙內。整個宇宙變成了 一個被祝聖的聖餅。這個聖餅要是在宇宙的祭台上被祝聖的，整個天地變成了一座聖</a:t>
            </a:r>
            <a:r>
              <a:rPr lang="zh-TW" altLang="en-US" dirty="0" smtClean="0"/>
              <a:t>殿</a:t>
            </a:r>
            <a:r>
              <a:rPr lang="zh-CN" altLang="en-US" dirty="0" smtClean="0"/>
              <a:t>。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625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澈底地把自己奉獻給這個要被祝聖為基督聖體</a:t>
            </a:r>
            <a:r>
              <a:rPr lang="zh-TW" altLang="en-US" dirty="0"/>
              <a:t>的宇宙</a:t>
            </a:r>
            <a:r>
              <a:rPr lang="zh-TW" altLang="en-US" dirty="0" smtClean="0"/>
              <a:t>，直</a:t>
            </a:r>
            <a:r>
              <a:rPr lang="zh-TW" altLang="en-US" dirty="0"/>
              <a:t>至聖化的潛能</a:t>
            </a:r>
            <a:r>
              <a:rPr lang="zh-TW" altLang="en-US" dirty="0" smtClean="0"/>
              <a:t>。</a:t>
            </a:r>
            <a:endParaRPr lang="en-US" altLang="zh-TW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86200"/>
            <a:ext cx="5257800" cy="339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259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德</a:t>
            </a:r>
            <a:r>
              <a:rPr lang="zh-TW" altLang="en-US" dirty="0" smtClean="0"/>
              <a:t>日進：</a:t>
            </a:r>
            <a:r>
              <a:rPr lang="zh-TW" altLang="en-US" dirty="0"/>
              <a:t>「因著創化，更因著天主子降</a:t>
            </a:r>
            <a:r>
              <a:rPr lang="zh-TW" altLang="en-US" dirty="0" smtClean="0"/>
              <a:t>生的德能</a:t>
            </a:r>
            <a:r>
              <a:rPr lang="zh-CN" altLang="en-US" dirty="0" smtClean="0"/>
              <a:t>。。。</a:t>
            </a:r>
            <a:r>
              <a:rPr lang="zh-TW" altLang="en-US" dirty="0" smtClean="0"/>
              <a:t>因而踏上</a:t>
            </a:r>
            <a:r>
              <a:rPr lang="zh-TW" altLang="en-US" dirty="0"/>
              <a:t>完成之道的人，一切都是神聖的</a:t>
            </a:r>
            <a:r>
              <a:rPr lang="zh-TW" altLang="en-US" dirty="0" smtClean="0"/>
              <a:t>」</a:t>
            </a:r>
            <a:endParaRPr lang="en-US" dirty="0"/>
          </a:p>
        </p:txBody>
      </p:sp>
      <p:pic>
        <p:nvPicPr>
          <p:cNvPr id="4" name="Picture 2" descr="C:\Users\You G\Pictures\2012-05-23 402\402 0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733800"/>
            <a:ext cx="4419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209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基督</a:t>
            </a:r>
            <a:r>
              <a:rPr lang="zh-TW" altLang="en-US" dirty="0" smtClean="0"/>
              <a:t>是</a:t>
            </a:r>
            <a:r>
              <a:rPr lang="zh-TW" altLang="en-US" dirty="0"/>
              <a:t>宇宙 之整幅肖像，祂使宇宙越過一切阻礙不停地向前及朝上</a:t>
            </a:r>
            <a:r>
              <a:rPr lang="zh-TW" altLang="en-US" dirty="0" smtClean="0"/>
              <a:t>伸展。</a:t>
            </a:r>
            <a:endParaRPr lang="en-US" dirty="0"/>
          </a:p>
        </p:txBody>
      </p:sp>
      <p:pic>
        <p:nvPicPr>
          <p:cNvPr id="4" name="Picture 2" descr="C:\Users\You G\Pictures\2012-04-02\0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10000"/>
            <a:ext cx="59436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643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凡人可以超越自私而度</a:t>
            </a:r>
            <a:r>
              <a:rPr lang="zh-TW" altLang="en-US" dirty="0"/>
              <a:t>仁愛的生活，地球可以成為團體</a:t>
            </a:r>
            <a:r>
              <a:rPr lang="zh-TW" altLang="en-US" dirty="0" smtClean="0"/>
              <a:t>。「祂有一個面容和一顆慈悲的心」，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21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在宇宙的</a:t>
            </a:r>
            <a:r>
              <a:rPr lang="zh-TW" altLang="en-US" dirty="0"/>
              <a:t>進化中，基督內的天主是「始點」又是「終點」</a:t>
            </a:r>
            <a:r>
              <a:rPr lang="en-US" altLang="zh-TW" dirty="0"/>
              <a:t>(</a:t>
            </a:r>
            <a:r>
              <a:rPr lang="zh-TW" altLang="en-US" dirty="0"/>
              <a:t>是</a:t>
            </a:r>
            <a:r>
              <a:rPr lang="en-US" altLang="zh-TW" dirty="0"/>
              <a:t>α</a:t>
            </a:r>
            <a:r>
              <a:rPr lang="zh-TW" altLang="en-US" dirty="0"/>
              <a:t>及</a:t>
            </a:r>
            <a:r>
              <a:rPr lang="en-US" altLang="zh-TW" dirty="0" err="1"/>
              <a:t>Ω</a:t>
            </a:r>
            <a:r>
              <a:rPr lang="en-US" altLang="zh-TW" dirty="0"/>
              <a:t>)</a:t>
            </a:r>
            <a:r>
              <a:rPr lang="zh-TW" altLang="en-US" dirty="0"/>
              <a:t>。</a:t>
            </a:r>
          </a:p>
          <a:p>
            <a:endParaRPr lang="en-US" dirty="0"/>
          </a:p>
        </p:txBody>
      </p:sp>
      <p:pic>
        <p:nvPicPr>
          <p:cNvPr id="4" name="Picture 2" descr="C:\Users\You G\Pictures\2012-10-14\0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657600"/>
            <a:ext cx="54102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460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德日進配合</a:t>
            </a:r>
            <a:r>
              <a:rPr lang="zh-TW" altLang="en-US" dirty="0"/>
              <a:t>了基督信仰的反省，憑人類的過去，來了解現在，而展望未來，給人類指出一個樂觀的遠景。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990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十字架已豎</a:t>
            </a:r>
            <a:r>
              <a:rPr lang="zh-TW" altLang="en-US" dirty="0"/>
              <a:t>立在 導向受造物可以到達的最高人之路的前面</a:t>
            </a:r>
            <a:r>
              <a:rPr lang="zh-TW" altLang="en-US" dirty="0" smtClean="0"/>
              <a:t>。</a:t>
            </a:r>
            <a:r>
              <a:rPr lang="zh-CN" altLang="en-US" dirty="0" smtClean="0"/>
              <a:t>十字架</a:t>
            </a:r>
            <a:r>
              <a:rPr lang="zh-TW" altLang="en-US" dirty="0" smtClean="0"/>
              <a:t>上面的耶穌基督以及祂</a:t>
            </a:r>
            <a:r>
              <a:rPr lang="zh-TW" altLang="en-US" dirty="0"/>
              <a:t>的慈悲。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114800"/>
            <a:ext cx="5257800" cy="3714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236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十字架走向</a:t>
            </a:r>
            <a:r>
              <a:rPr lang="zh-TW" altLang="en-US" dirty="0"/>
              <a:t>成全的關鍵與</a:t>
            </a:r>
            <a:r>
              <a:rPr lang="zh-TW" altLang="en-US" dirty="0" smtClean="0"/>
              <a:t>標記，與天主慈悲共融的標記。</a:t>
            </a:r>
            <a:endParaRPr lang="zh-TW" alt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95600"/>
            <a:ext cx="48006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0171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真福保祿六世在梵二大公會議閉幕時說：「我們願意指出本屆大公會議的主要宗教特色，就是仁愛</a:t>
            </a:r>
            <a:r>
              <a:rPr lang="en-US" dirty="0"/>
              <a:t>......</a:t>
            </a:r>
            <a:r>
              <a:rPr lang="zh-TW" altLang="en-US" dirty="0"/>
              <a:t>，慈善撒瑪黎雅人的古老故事，正是大公會議的靈修模式</a:t>
            </a:r>
            <a:r>
              <a:rPr lang="en-US" dirty="0"/>
              <a:t>.....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733800"/>
            <a:ext cx="57912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064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基督在物質之中</a:t>
            </a:r>
            <a:r>
              <a:rPr lang="zh-TW" altLang="en-US" dirty="0"/>
              <a:t>，指導進化。祂用「融合」和「昇華」方式，把大地的精華吸向自己，當這工程完成之時便達到保祿所說的，「上主在萬有之中作萬有」，萬物同歸於上主。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576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202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耶穌基督內</a:t>
            </a:r>
            <a:r>
              <a:rPr lang="zh-TW" altLang="en-US" dirty="0"/>
              <a:t>人類的一體，宇宙不斷地進化，通過「融合」和「上升」而凝為一個「大位格」，而使到一切達至融合和上</a:t>
            </a:r>
            <a:r>
              <a:rPr lang="zh-TW" altLang="en-US" dirty="0" smtClean="0"/>
              <a:t>升的力量就是愛與慈悲</a:t>
            </a:r>
            <a:r>
              <a:rPr lang="en-US" altLang="zh-TW" dirty="0" smtClean="0"/>
              <a:t>)</a:t>
            </a:r>
            <a:r>
              <a:rPr lang="zh-TW" altLang="en-US" dirty="0"/>
              <a:t>。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754939"/>
            <a:ext cx="37338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704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Hant" altLang="en-US" dirty="0" smtClean="0"/>
              <a:t>「</a:t>
            </a:r>
            <a:r>
              <a:rPr lang="zh-Hant" altLang="en-US" dirty="0"/>
              <a:t>我是來自未來的朝聖者，在已成為歷史的旅途上追溯。」</a:t>
            </a:r>
            <a:r>
              <a:rPr lang="en-US" altLang="zh-Hant" dirty="0"/>
              <a:t>,</a:t>
            </a:r>
            <a:r>
              <a:rPr lang="zh-Hant" altLang="en-US" dirty="0"/>
              <a:t>「我們不是有神性經驗的人」，而是「有人性經驗的神性生命」。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96894"/>
            <a:ext cx="2590800" cy="356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753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聖言反省：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（若一</a:t>
            </a:r>
            <a:r>
              <a:rPr lang="en-US" dirty="0"/>
              <a:t>4:8</a:t>
            </a:r>
            <a:r>
              <a:rPr lang="zh-TW" altLang="en-US" dirty="0"/>
              <a:t>，</a:t>
            </a:r>
            <a:r>
              <a:rPr lang="en-US" dirty="0"/>
              <a:t>16</a:t>
            </a:r>
            <a:r>
              <a:rPr lang="zh-TW" altLang="en-US" dirty="0" smtClean="0"/>
              <a:t>）「</a:t>
            </a:r>
            <a:r>
              <a:rPr lang="zh-TW" altLang="en-US" dirty="0"/>
              <a:t>天主是愛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b="1" dirty="0" smtClean="0"/>
              <a:t>詠</a:t>
            </a:r>
            <a:r>
              <a:rPr lang="en-US" b="1" dirty="0"/>
              <a:t>139</a:t>
            </a:r>
            <a:r>
              <a:rPr lang="zh-TW" altLang="en-US" dirty="0"/>
              <a:t>：</a:t>
            </a:r>
            <a:r>
              <a:rPr lang="en-US" dirty="0"/>
              <a:t>1-18</a:t>
            </a:r>
            <a:r>
              <a:rPr lang="zh-TW" altLang="en-US" dirty="0"/>
              <a:t>上主，你鑒察了我，也認清了</a:t>
            </a:r>
            <a:r>
              <a:rPr lang="zh-TW" altLang="en-US" dirty="0" smtClean="0"/>
              <a:t>我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路</a:t>
            </a:r>
            <a:r>
              <a:rPr lang="en-US" altLang="zh-TW" dirty="0" smtClean="0"/>
              <a:t>2: 9-14 </a:t>
            </a:r>
            <a:r>
              <a:rPr lang="zh-TW" altLang="en-US" dirty="0" smtClean="0"/>
              <a:t>耶穌降生的喜訊</a:t>
            </a:r>
            <a:endParaRPr lang="en-US" altLang="zh-TW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zh-TW" altLang="en-US" dirty="0" smtClean="0"/>
              <a:t>體會耶穌基督降生的喜訊以及帶給我的豐富生命。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102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天主的慈悲不是</a:t>
            </a:r>
            <a:r>
              <a:rPr lang="zh-TW" altLang="en-US" dirty="0" smtClean="0"/>
              <a:t>抽象的概念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 smtClean="0"/>
              <a:t>超越時空的愛。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971800"/>
            <a:ext cx="4507854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232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德日進神父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確認基督就是「</a:t>
            </a:r>
            <a:r>
              <a:rPr lang="zh-TW" altLang="en-US" dirty="0"/>
              <a:t>太極點」、宇宙萬有「總歸」</a:t>
            </a:r>
            <a:r>
              <a:rPr lang="en-US" dirty="0"/>
              <a:t>(recapitulate) </a:t>
            </a:r>
            <a:r>
              <a:rPr lang="zh-TW" altLang="en-US" dirty="0"/>
              <a:t>之處</a:t>
            </a:r>
            <a:r>
              <a:rPr lang="zh-TW" altLang="en-US" dirty="0" smtClean="0"/>
              <a:t>。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33800"/>
            <a:ext cx="227647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6720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/>
              <a:t>他 </a:t>
            </a:r>
            <a:r>
              <a:rPr lang="zh-TW" altLang="en-US" dirty="0"/>
              <a:t>走遍蒙古、戈壁、察哈爾、四川、廣西以及非洲、印度、爪哇、緬甸等地。他在遙遠的異鄉，沒有聖堂，他就在山巔舉行聖祭。面對著浩翰無 比的地平線，以及初生太陽的奇美無比的光輝，他萌生了「宇宙聖祭」的概念：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478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整個宇宙被復活的基督所充滿，到處生命洋溢。身為司鐸，他用雙手捧起聖餅，也與 基督舉起地球和整個宇宙，將它祝聖為一個大聖體，在宇宙祭台上奉獻給天主。他寫道</a:t>
            </a:r>
            <a:r>
              <a:rPr lang="zh-CN" altLang="en-US" dirty="0"/>
              <a:t>：</a:t>
            </a:r>
            <a:endParaRPr lang="en-US" altLang="zh-CN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3657600"/>
            <a:ext cx="38862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61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上主，又一次地──雖然這一次不是在埃納（</a:t>
            </a:r>
            <a:r>
              <a:rPr lang="en-US" altLang="zh-TW" dirty="0"/>
              <a:t>Aisne</a:t>
            </a:r>
            <a:r>
              <a:rPr lang="zh-TW" altLang="en-US" dirty="0"/>
              <a:t>）的森林，而是在亞洲的大草原中 ── 我既沒有餅酒，也沒有祭台，我要讓自己超越這些象徵，到達物自身的純粹尊榮裡；我，你的司鐸，要使整個地球作為我的祭台，在其上向你獻上世界的勞動和苦難。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570" y="4714875"/>
            <a:ext cx="3407229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093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在那裡，在地平線上，太陽的光芒剛剛從東方的天際綻露，又一次地，在這團運 轉的火球下，充滿生命力的地球表面慢慢甦醒</a:t>
            </a:r>
            <a:r>
              <a:rPr lang="zh-CN" altLang="en-US" dirty="0"/>
              <a:t>。。。。。</a:t>
            </a:r>
            <a:r>
              <a:rPr lang="zh-TW" altLang="en-US" dirty="0"/>
              <a:t>我的聖盤和爵杯是一個靈魂向所有力量開放的深淵，這些力量即將由地上每個角落飛揚升起，匯聚於聖神內。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4712563"/>
            <a:ext cx="4724400" cy="429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75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因此，他真實的是：「我同你們（和萬物）天天在一起，直到今世的終結。」（瑪</a:t>
            </a:r>
            <a:r>
              <a:rPr lang="en-US" altLang="zh-TW" dirty="0"/>
              <a:t>28:20</a:t>
            </a:r>
            <a:r>
              <a:rPr lang="zh-TW" altLang="en-US" dirty="0"/>
              <a:t>）宇宙性基督之理論根據即降孕、復活和升</a:t>
            </a:r>
            <a:r>
              <a:rPr lang="zh-TW" altLang="en-US" dirty="0" smtClean="0"/>
              <a:t>天的奧蹟。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200400"/>
            <a:ext cx="4479073" cy="279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882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11175</TotalTime>
  <Words>1283</Words>
  <Application>Microsoft Office PowerPoint</Application>
  <PresentationFormat>On-screen Show (4:3)</PresentationFormat>
  <Paragraphs>32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新細明體</vt:lpstr>
      <vt:lpstr>宋体</vt:lpstr>
      <vt:lpstr>Arial</vt:lpstr>
      <vt:lpstr>Calibri</vt:lpstr>
      <vt:lpstr>Office Theme</vt:lpstr>
      <vt:lpstr>第一講 降生的喜樂，天主無限的慈悲 </vt:lpstr>
      <vt:lpstr>PowerPoint Presentation</vt:lpstr>
      <vt:lpstr>PowerPoint Presentation</vt:lpstr>
      <vt:lpstr>德日進神父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Boston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生命的復蘇：等待他的來臨</dc:title>
  <dc:creator>You G</dc:creator>
  <cp:lastModifiedBy>Joy</cp:lastModifiedBy>
  <cp:revision>196</cp:revision>
  <dcterms:created xsi:type="dcterms:W3CDTF">2011-11-10T18:40:59Z</dcterms:created>
  <dcterms:modified xsi:type="dcterms:W3CDTF">2016-03-18T17:19:56Z</dcterms:modified>
</cp:coreProperties>
</file>