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441" r:id="rId3"/>
    <p:sldId id="410" r:id="rId4"/>
    <p:sldId id="265" r:id="rId5"/>
    <p:sldId id="448" r:id="rId6"/>
    <p:sldId id="451" r:id="rId7"/>
    <p:sldId id="452" r:id="rId8"/>
    <p:sldId id="453" r:id="rId9"/>
    <p:sldId id="454" r:id="rId10"/>
    <p:sldId id="465" r:id="rId11"/>
    <p:sldId id="466" r:id="rId12"/>
    <p:sldId id="467" r:id="rId13"/>
    <p:sldId id="469" r:id="rId14"/>
    <p:sldId id="474" r:id="rId15"/>
    <p:sldId id="470" r:id="rId16"/>
    <p:sldId id="471" r:id="rId17"/>
    <p:sldId id="272" r:id="rId18"/>
    <p:sldId id="262" r:id="rId19"/>
    <p:sldId id="444" r:id="rId20"/>
    <p:sldId id="447" r:id="rId21"/>
    <p:sldId id="270" r:id="rId22"/>
    <p:sldId id="297" r:id="rId23"/>
    <p:sldId id="298" r:id="rId24"/>
    <p:sldId id="299" r:id="rId25"/>
    <p:sldId id="300" r:id="rId26"/>
    <p:sldId id="62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6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FB721-39D3-49A4-9640-719837F60771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DD1A4-C9C5-4894-BF72-C8851E5D1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29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BA85-A452-4AA7-9333-A182A08585B1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185D-1074-4850-9BDC-287AB87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0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BA85-A452-4AA7-9333-A182A08585B1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185D-1074-4850-9BDC-287AB87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6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BA85-A452-4AA7-9333-A182A08585B1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185D-1074-4850-9BDC-287AB87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BA85-A452-4AA7-9333-A182A08585B1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185D-1074-4850-9BDC-287AB87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4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BA85-A452-4AA7-9333-A182A08585B1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185D-1074-4850-9BDC-287AB87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8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BA85-A452-4AA7-9333-A182A08585B1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185D-1074-4850-9BDC-287AB87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1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BA85-A452-4AA7-9333-A182A08585B1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185D-1074-4850-9BDC-287AB87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7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BA85-A452-4AA7-9333-A182A08585B1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185D-1074-4850-9BDC-287AB87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16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BA85-A452-4AA7-9333-A182A08585B1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185D-1074-4850-9BDC-287AB87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0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BA85-A452-4AA7-9333-A182A08585B1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185D-1074-4850-9BDC-287AB87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4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BA85-A452-4AA7-9333-A182A08585B1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185D-1074-4850-9BDC-287AB87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63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6BA85-A452-4AA7-9333-A182A08585B1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0185D-1074-4850-9BDC-287AB87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437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慈悲的愛</a:t>
            </a:r>
            <a:r>
              <a:rPr lang="zh-CN" altLang="en-US" dirty="0" smtClean="0"/>
              <a:t>：</a:t>
            </a:r>
            <a:r>
              <a:rPr lang="zh-TW" altLang="en-US" dirty="0" smtClean="0"/>
              <a:t>活出生命的意義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76600"/>
            <a:ext cx="5410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18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避靜的祈禱方式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走出自我的有限</a:t>
            </a:r>
            <a:r>
              <a:rPr lang="en-US" dirty="0"/>
              <a:t>, </a:t>
            </a:r>
            <a:r>
              <a:rPr lang="zh-CN" altLang="en-US" dirty="0"/>
              <a:t>走向天主的無限</a:t>
            </a:r>
            <a:r>
              <a:rPr lang="en-US" dirty="0"/>
              <a:t>, </a:t>
            </a:r>
            <a:r>
              <a:rPr lang="zh-CN" altLang="en-US" dirty="0"/>
              <a:t>與主一起</a:t>
            </a:r>
            <a:r>
              <a:rPr lang="en-US" dirty="0"/>
              <a:t>, </a:t>
            </a:r>
            <a:r>
              <a:rPr lang="zh-CN" altLang="en-US" dirty="0"/>
              <a:t>回味信仰的美麗時光。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43200"/>
            <a:ext cx="3657600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18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默觀（</a:t>
            </a:r>
            <a:r>
              <a:rPr lang="en-US" dirty="0"/>
              <a:t>Contemplation</a:t>
            </a:r>
            <a:r>
              <a:rPr lang="zh-CN" altLang="en-US" dirty="0"/>
              <a:t>，</a:t>
            </a:r>
            <a:r>
              <a:rPr lang="zh-CN" altLang="en-US" dirty="0" smtClean="0"/>
              <a:t>有時也稱爲靜觀）：通過</a:t>
            </a:r>
            <a:r>
              <a:rPr lang="zh-CN" altLang="en-US" dirty="0"/>
              <a:t>自己的想象力</a:t>
            </a:r>
            <a:r>
              <a:rPr lang="en-US" dirty="0"/>
              <a:t>, </a:t>
            </a:r>
            <a:r>
              <a:rPr lang="zh-CN" altLang="en-US" dirty="0"/>
              <a:t>進入福音的所描述的場景觀看聖經人物的表情和行爲</a:t>
            </a:r>
            <a:r>
              <a:rPr lang="en-US" dirty="0"/>
              <a:t>, </a:t>
            </a:r>
            <a:r>
              <a:rPr lang="zh-CN" altLang="en-US" dirty="0"/>
              <a:t>聆聽他們的談話</a:t>
            </a:r>
            <a:r>
              <a:rPr lang="en-US" dirty="0"/>
              <a:t>, </a:t>
            </a:r>
            <a:r>
              <a:rPr lang="zh-CN" altLang="en-US" dirty="0"/>
              <a:t>設想自己也和他們在一起</a:t>
            </a:r>
            <a:r>
              <a:rPr lang="en-US" dirty="0"/>
              <a:t>, </a:t>
            </a:r>
            <a:r>
              <a:rPr lang="zh-CN" altLang="en-US" dirty="0"/>
              <a:t>運用五官去</a:t>
            </a:r>
            <a:r>
              <a:rPr lang="zh-CN" altLang="en-US" dirty="0" smtClean="0"/>
              <a:t>思考</a:t>
            </a:r>
            <a:r>
              <a:rPr lang="zh-CN" altLang="en-US" dirty="0"/>
              <a:t>、</a:t>
            </a:r>
            <a:r>
              <a:rPr lang="zh-CN" altLang="en-US" dirty="0" smtClean="0"/>
              <a:t>去感覺</a:t>
            </a:r>
            <a:r>
              <a:rPr lang="zh-CN" altLang="en-US" dirty="0"/>
              <a:t>、</a:t>
            </a:r>
            <a:r>
              <a:rPr lang="zh-CN" altLang="en-US" dirty="0" smtClean="0"/>
              <a:t>去</a:t>
            </a:r>
            <a:r>
              <a:rPr lang="zh-CN" altLang="en-US" dirty="0"/>
              <a:t>看到天主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14800"/>
            <a:ext cx="3162300" cy="3348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You G\Pictures\2012-05-23 402\402 0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03914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80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在靜默中體會天主的一切事情，尤其是在避靜者身上的臨在，看</a:t>
            </a:r>
            <a:r>
              <a:rPr lang="zh-CN" altLang="en-US" dirty="0" smtClean="0"/>
              <a:t>大自然的</a:t>
            </a:r>
            <a:r>
              <a:rPr lang="zh-TW" altLang="en-US" dirty="0" smtClean="0"/>
              <a:t>一切</a:t>
            </a:r>
            <a:r>
              <a:rPr lang="en-US" dirty="0" smtClean="0"/>
              <a:t>, </a:t>
            </a:r>
            <a:r>
              <a:rPr lang="zh-CN" altLang="en-US" dirty="0"/>
              <a:t>分享天主的生命與愛。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4800"/>
            <a:ext cx="4667250" cy="320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800"/>
            <a:ext cx="4419600" cy="266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62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感官祈禱</a:t>
            </a:r>
            <a:r>
              <a:rPr lang="zh-CN" altLang="en-US" dirty="0"/>
              <a:t>：</a:t>
            </a:r>
            <a:r>
              <a:rPr lang="zh-TW" altLang="en-US" dirty="0" smtClean="0"/>
              <a:t>即是藉由我們味覺</a:t>
            </a:r>
            <a:r>
              <a:rPr lang="zh-TW" altLang="en-US" dirty="0"/>
              <a:t>、嗅覺、觸覺、視覺與聽覺，在自然界中去體驗天主的臨在</a:t>
            </a:r>
            <a:r>
              <a:rPr lang="zh-TW" altLang="en-US" dirty="0" smtClean="0"/>
              <a:t>。「</a:t>
            </a:r>
            <a:r>
              <a:rPr lang="zh-TW" altLang="en-US" dirty="0"/>
              <a:t>其實，自從天主創世以來，他那看不見的美善，即他永遠的大能和他為神的本性，都可憑他所造的萬物，辨認洞察出來，以致人無可推諉。」</a:t>
            </a:r>
            <a:r>
              <a:rPr lang="en-US" dirty="0"/>
              <a:t>(</a:t>
            </a:r>
            <a:r>
              <a:rPr lang="zh-TW" altLang="en-US" dirty="0"/>
              <a:t>羅</a:t>
            </a:r>
            <a:r>
              <a:rPr lang="en-US" dirty="0"/>
              <a:t>1:20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2" descr="C:\Users\You G\Pictures\2012-10-14\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648200"/>
            <a:ext cx="54102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52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默想</a:t>
            </a:r>
            <a:r>
              <a:rPr lang="zh-CN" altLang="en-US" dirty="0" smtClean="0"/>
              <a:t>：</a:t>
            </a:r>
            <a:r>
              <a:rPr lang="zh-TW" altLang="en-US" dirty="0" smtClean="0"/>
              <a:t>就是讓我們不但用耳朵聽</a:t>
            </a:r>
            <a:r>
              <a:rPr lang="zh-TW" altLang="en-US" dirty="0"/>
              <a:t>、眼睛看，而是藉由沉思默想，讓天主的聖言慢慢地滲入我們心靈深處而植根。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66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無論以何種方式祈禱，祈禱都能真正改變我們的生命，因爲祈禱會使我們的注意力不只是放在有限的自己身上，而會讓我們的心思轉向天主。在祈禱中，以一顆自由的心靈，將自己毫無保留地放置在天主</a:t>
            </a:r>
            <a:r>
              <a:rPr lang="zh-CN" altLang="en-US" dirty="0" smtClean="0"/>
              <a:t>手中。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91000"/>
            <a:ext cx="36576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04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在避靜院美麗的穹蒼之下，我們的雙眸只注視著天主</a:t>
            </a:r>
            <a:r>
              <a:rPr lang="en-US" dirty="0"/>
              <a:t>—</a:t>
            </a:r>
            <a:r>
              <a:rPr lang="zh-CN" altLang="en-US" dirty="0"/>
              <a:t>生命的甘</a:t>
            </a:r>
            <a:r>
              <a:rPr lang="zh-CN" altLang="en-US" dirty="0" smtClean="0"/>
              <a:t>泉</a:t>
            </a:r>
            <a:r>
              <a:rPr lang="zh-TW" altLang="en-US" dirty="0" smtClean="0"/>
              <a:t>，體會祂慈悲的愛，也活出這份慈悲的愛</a:t>
            </a:r>
            <a:r>
              <a:rPr lang="zh-CN" altLang="en-US" dirty="0" smtClean="0"/>
              <a:t>。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15571"/>
            <a:ext cx="4419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39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放下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整理</a:t>
            </a:r>
            <a:r>
              <a:rPr lang="zh-CN" altLang="en-US" dirty="0" smtClean="0"/>
              <a:t>人生一些不必要的樹幹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放下一</a:t>
            </a:r>
            <a:r>
              <a:rPr lang="zh-CN" altLang="en-US" dirty="0" smtClean="0"/>
              <a:t>些不必要的包袱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(</a:t>
            </a:r>
            <a:r>
              <a:rPr lang="zh-CN" altLang="en-US" dirty="0" smtClean="0"/>
              <a:t>物質、精神、感情、愛好）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放</a:t>
            </a:r>
            <a:r>
              <a:rPr lang="zh-CN" altLang="en-US" dirty="0" smtClean="0"/>
              <a:t>下過去的</a:t>
            </a:r>
            <a:r>
              <a:rPr lang="zh-CN" altLang="en-US" dirty="0"/>
              <a:t>重擔</a:t>
            </a:r>
            <a:r>
              <a:rPr lang="zh-CN" altLang="en-US" dirty="0" smtClean="0"/>
              <a:t>和疑惑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走</a:t>
            </a:r>
            <a:r>
              <a:rPr lang="zh-CN" altLang="en-US" dirty="0" smtClean="0"/>
              <a:t>出自我的有限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走向天主的無</a:t>
            </a:r>
            <a:r>
              <a:rPr lang="zh-CN" altLang="en-US" dirty="0" smtClean="0"/>
              <a:t>限</a:t>
            </a:r>
            <a:endParaRPr lang="en-US" altLang="zh-CN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7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祈禱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/>
              <a:t>收斂心神，</a:t>
            </a:r>
            <a:r>
              <a:rPr lang="zh-CN" altLang="en-US" dirty="0" smtClean="0"/>
              <a:t>盡量</a:t>
            </a:r>
            <a:r>
              <a:rPr lang="zh-TW" altLang="en-US" dirty="0" smtClean="0"/>
              <a:t>不要讓煩惱、焦慮、害怕、恐懼佔據你的心靈 </a:t>
            </a:r>
            <a:endParaRPr lang="en-US" altLang="zh-TW" dirty="0" smtClean="0"/>
          </a:p>
          <a:p>
            <a:pPr marL="0" indent="0">
              <a:buNone/>
            </a:pPr>
            <a:r>
              <a:rPr lang="zh-CN" altLang="en-US" dirty="0" smtClean="0"/>
              <a:t>選擇一個舒適的姿勢坐下來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讓身體盡可能地放鬆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輕輕地閉上雙眼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聆聽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戶外大自然的聲音</a:t>
            </a:r>
            <a:endParaRPr lang="en-US" altLang="zh-CN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00400"/>
            <a:ext cx="4370294" cy="327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17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祈禱是什麽？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聖母瑪利亞：把一切默存于心，反復思考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聖方濟：信賴天主的照顧，把自己的重擔交給天主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聖依納爵：在一切事情上找到天主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聖女大德蘭：與上主經常的交談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聖女小德蘭：對上主充滿感恩與愛的傾訴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導言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在忙碌的生命中</a:t>
            </a:r>
            <a:r>
              <a:rPr lang="zh-TW" altLang="en-US" dirty="0" smtClean="0"/>
              <a:t>，保持一顆祈禱</a:t>
            </a:r>
            <a:r>
              <a:rPr lang="zh-TW" altLang="en-US" dirty="0"/>
              <a:t>的心</a:t>
            </a:r>
            <a:br>
              <a:rPr lang="zh-TW" altLang="en-US" dirty="0"/>
            </a:br>
            <a:r>
              <a:rPr lang="zh-TW" altLang="en-US" dirty="0" smtClean="0"/>
              <a:t>又要隨時投入忙</a:t>
            </a:r>
            <a:r>
              <a:rPr lang="zh-TW" altLang="en-US" dirty="0"/>
              <a:t>碌的工作、學習和事業</a:t>
            </a:r>
            <a:br>
              <a:rPr lang="zh-TW" altLang="en-US" dirty="0"/>
            </a:br>
            <a:r>
              <a:rPr lang="zh-TW" altLang="en-US" dirty="0"/>
              <a:t>為家庭、孩子、親人、</a:t>
            </a:r>
            <a:r>
              <a:rPr lang="zh-TW" altLang="en-US" dirty="0" smtClean="0"/>
              <a:t>事業和未來奮鬥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 smtClean="0"/>
              <a:t>信仰與生活常常充斥著張力與挑戰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 smtClean="0"/>
              <a:t>如何在靈</a:t>
            </a:r>
            <a:r>
              <a:rPr lang="zh-TW" altLang="en-US" dirty="0"/>
              <a:t>性與</a:t>
            </a:r>
            <a:r>
              <a:rPr lang="zh-TW" altLang="en-US" dirty="0" smtClean="0"/>
              <a:t>世俗的環境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找到自己與天主獨處的空間</a:t>
            </a:r>
            <a:br>
              <a:rPr lang="zh-TW" altLang="en-US" dirty="0"/>
            </a:br>
            <a:r>
              <a:rPr lang="zh-TW" altLang="en-US" dirty="0"/>
              <a:t>去會晤基督</a:t>
            </a:r>
            <a:br>
              <a:rPr lang="zh-TW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8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我是否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留意天主如何出現在日常經驗中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認出生活中阻擋我體驗天主的障礙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藉著分辨自身的感受和經驗</a:t>
            </a:r>
            <a:endParaRPr lang="en-US" altLang="zh-TW" dirty="0"/>
          </a:p>
          <a:p>
            <a:pPr marL="0" indent="0">
              <a:buNone/>
            </a:pPr>
            <a:r>
              <a:rPr lang="zh-CN" altLang="en-US" dirty="0"/>
              <a:t>是否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更能體驗並享受到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天主無微</a:t>
            </a:r>
            <a:r>
              <a:rPr lang="zh-TW" altLang="en-US" dirty="0" smtClean="0"/>
              <a:t>不至的慈悲引領我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图片 2" descr="Осень была красив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" t="3555" r="2641" b="3555"/>
          <a:stretch>
            <a:fillRect/>
          </a:stretch>
        </p:blipFill>
        <p:spPr bwMode="auto">
          <a:xfrm>
            <a:off x="5715000" y="3505200"/>
            <a:ext cx="3933638" cy="242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54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為依納爵而言，生命之目的乃是親近天主，與祂密切結合。這種在生活中「持續處於與天主親密共融的狀態」深深滲入依納爵所做的每件事中，「在一切事物中找到天主」。</a:t>
            </a:r>
            <a:endParaRPr lang="en-US" altLang="zh-TW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14800"/>
            <a:ext cx="2895600" cy="370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7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雅</a:t>
            </a:r>
            <a:r>
              <a:rPr lang="zh-CN" altLang="en-US" dirty="0"/>
              <a:t>魯培神父（耶穌會前任總會長</a:t>
            </a:r>
            <a:r>
              <a:rPr lang="en-US" dirty="0"/>
              <a:t>1907–1991</a:t>
            </a:r>
            <a:r>
              <a:rPr lang="zh-CN" altLang="en-US" dirty="0"/>
              <a:t>）</a:t>
            </a:r>
            <a:endParaRPr lang="en-US" altLang="zh-CN" dirty="0"/>
          </a:p>
          <a:p>
            <a:pPr marL="0" indent="0">
              <a:buNone/>
            </a:pPr>
            <a:r>
              <a:rPr lang="zh-TW" altLang="en-US" dirty="0"/>
              <a:t>人生最實際的事，莫過於找到天主，也就是以一種全然無悔的方式，深深地愛。你所愛的，攫住你的想像的，將為你的一切事物著上色彩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71600"/>
            <a:ext cx="223837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46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這將決定什麼使你在清晨奮起；你怎麼度過每個夜晚；週末又如何安排；你讀什麼樣的書；認識什麼樣的人；什麼會讓你心碎；什麼會讓你驚奇，使你充滿喜樂和感激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2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深深地愛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留在愛裡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這將會決定你的一切</a:t>
            </a:r>
            <a:r>
              <a:rPr lang="zh-TW" altLang="en-US" dirty="0" smtClean="0"/>
              <a:t>！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419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0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dirty="0"/>
              <a:t>有人問雅魯培神父：「對於你，耶穌基督是誰？」雅魯培神父答道：「對於我，耶穌基督是一切。耶穌基督在我生命中代表</a:t>
            </a:r>
            <a:r>
              <a:rPr lang="en-US" altLang="zh-TW" b="1" dirty="0"/>
              <a:t>『</a:t>
            </a:r>
            <a:r>
              <a:rPr lang="zh-TW" altLang="en-US" b="1" dirty="0"/>
              <a:t>一切</a:t>
            </a:r>
            <a:r>
              <a:rPr lang="en-US" altLang="zh-TW" b="1" dirty="0"/>
              <a:t>』</a:t>
            </a:r>
            <a:r>
              <a:rPr lang="zh-TW" altLang="en-US" b="1" dirty="0"/>
              <a:t>。自從我進耶穌會以來，祂常是我的理想、我的道路、我的力量。我想不需要了解它的意義：如果從我生命中，拿掉耶穌基督，就好像拿去了人的骨骼、心臟、頭部，一切都完了。」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4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主您是我最知心的朋友，主，您是我最親愛的伴侶。我的心天天在追想著您，渴望見到您的面，在我人生的每一個臺階，在我人生的每一個小站，您的手總是在攙拉著我，把我帶在您身邊，告訴我當走的路，沒有滑向死亡綫，您愛何等的長闊深高，我心發出驚嘆，有了主還要什麽！我心與主心相連，我已起誓要跟隨主，永不改變。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526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一如厄瑪烏的兩個門徒</a:t>
            </a:r>
            <a:br>
              <a:rPr lang="zh-TW" altLang="en-US" dirty="0"/>
            </a:br>
            <a:r>
              <a:rPr lang="zh-TW" altLang="en-US" dirty="0"/>
              <a:t>在不經意間與主相遇</a:t>
            </a:r>
            <a:br>
              <a:rPr lang="zh-TW" altLang="en-US" dirty="0"/>
            </a:br>
            <a:r>
              <a:rPr lang="zh-TW" altLang="en-US" dirty="0"/>
              <a:t>在我們精彩、平淡、恬靜抑或挑戰的人生中</a:t>
            </a:r>
            <a:br>
              <a:rPr lang="zh-TW" altLang="en-US" dirty="0"/>
            </a:br>
            <a:r>
              <a:rPr lang="zh-TW" altLang="en-US" dirty="0"/>
              <a:t>點點滴滴都蘊含著主的臨在</a:t>
            </a:r>
            <a:br>
              <a:rPr lang="zh-TW" altLang="en-US" dirty="0"/>
            </a:br>
            <a:r>
              <a:rPr lang="zh-TW" altLang="en-US" dirty="0"/>
              <a:t>讓我們打開心扉</a:t>
            </a:r>
            <a:br>
              <a:rPr lang="zh-TW" altLang="en-US" dirty="0"/>
            </a:br>
            <a:r>
              <a:rPr lang="zh-TW" altLang="en-US" dirty="0"/>
              <a:t>一起體驗在生活的</a:t>
            </a:r>
            <a:r>
              <a:rPr lang="zh-TW" altLang="en-US" dirty="0" smtClean="0"/>
              <a:t>點</a:t>
            </a:r>
            <a:r>
              <a:rPr lang="zh-CN" altLang="en-US" dirty="0" smtClean="0"/>
              <a:t>點</a:t>
            </a:r>
            <a:r>
              <a:rPr lang="zh-TW" altLang="en-US" dirty="0" smtClean="0"/>
              <a:t>滴</a:t>
            </a:r>
            <a:r>
              <a:rPr lang="zh-CN" altLang="en-US" dirty="0" smtClean="0"/>
              <a:t>滴</a:t>
            </a:r>
            <a:r>
              <a:rPr lang="zh-TW" altLang="en-US" dirty="0" smtClean="0"/>
              <a:t>中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 smtClean="0"/>
              <a:t>天主慈悲的愛</a:t>
            </a:r>
            <a:endParaRPr lang="zh-TW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歸心向主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 smtClean="0"/>
              <a:t>避靜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通過深</a:t>
            </a:r>
            <a:r>
              <a:rPr lang="zh-CN" altLang="en-US" dirty="0" smtClean="0"/>
              <a:t>度的反思與祈禱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與天主建立更深的關係</a:t>
            </a:r>
            <a:endParaRPr lang="en-US" altLang="zh-CN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96155"/>
            <a:ext cx="37338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29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避靜</a:t>
            </a:r>
            <a:r>
              <a:rPr lang="zh-TW" altLang="en-US" dirty="0" smtClean="0"/>
              <a:t>是</a:t>
            </a:r>
            <a:r>
              <a:rPr lang="zh-CN" altLang="en-US" dirty="0" smtClean="0"/>
              <a:t>爲了淨化和</a:t>
            </a:r>
            <a:r>
              <a:rPr lang="zh-CN" altLang="en-US" dirty="0"/>
              <a:t>升華自己的超性生命，獲得聖化而暫時離開俗世的紛擾，靜心與天主在一起的美麗時光</a:t>
            </a:r>
            <a:endParaRPr lang="en-US" altLang="zh-CN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76600"/>
            <a:ext cx="42672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91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/>
              <a:t>避靜的目的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誤</a:t>
            </a:r>
            <a:r>
              <a:rPr lang="zh-CN" altLang="en-US" dirty="0" smtClean="0"/>
              <a:t>區：避靜</a:t>
            </a:r>
            <a:r>
              <a:rPr lang="zh-CN" altLang="en-US" dirty="0"/>
              <a:t>只是去聼神父講道（尤其是遇到知名的專家或者大師），但是避靜不是去聽課或聼道，念幾本靈修書籍，而是讓天主聖神在避靜者的心中</a:t>
            </a:r>
            <a:r>
              <a:rPr lang="zh-CN" altLang="en-US" dirty="0" smtClean="0"/>
              <a:t>工作，会晤天主。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257" y="3657599"/>
            <a:ext cx="4622876" cy="356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869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使避靜者的心靈</a:t>
            </a:r>
            <a:r>
              <a:rPr lang="zh-CN" altLang="en-US" dirty="0" smtClean="0"/>
              <a:t>，聽</a:t>
            </a:r>
            <a:r>
              <a:rPr lang="zh-CN" altLang="en-US" dirty="0"/>
              <a:t>到天主的聲音，感受到聖神之風的吹拂。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9400"/>
            <a:ext cx="456247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56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安静的状态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避靜的核心是</a:t>
            </a:r>
            <a:r>
              <a:rPr lang="zh-CN" altLang="en-US" dirty="0"/>
              <a:t>通過我們内心深度的反思與祈禱，保持心静、耳静、眼静、口静，在靜謐的時空中，引領我們與天主建立更深的關係</a:t>
            </a:r>
            <a:r>
              <a:rPr lang="zh-CN" altLang="en-US" dirty="0" smtClean="0"/>
              <a:t>。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343400"/>
            <a:ext cx="40386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7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在繁忙的生活中，我們需要在一個寧靜滋養的環境下與天主獨處，</a:t>
            </a:r>
            <a:r>
              <a:rPr lang="zh-CN" altLang="en-US" dirty="0" smtClean="0"/>
              <a:t>能讓我們專心注視著那位創造我們</a:t>
            </a:r>
            <a:r>
              <a:rPr lang="zh-CN" altLang="en-US" dirty="0"/>
              <a:t>、愛我們、以及為整個人類的救贖而工作和</a:t>
            </a:r>
            <a:r>
              <a:rPr lang="zh-CN" altLang="en-US" dirty="0" smtClean="0"/>
              <a:t>生活的天主</a:t>
            </a:r>
            <a:r>
              <a:rPr lang="zh-CN" altLang="en-US" dirty="0"/>
              <a:t>，</a:t>
            </a:r>
            <a:r>
              <a:rPr lang="zh-CN" altLang="en-US" dirty="0" smtClean="0"/>
              <a:t>與</a:t>
            </a:r>
            <a:r>
              <a:rPr lang="zh-CN" altLang="en-US" dirty="0"/>
              <a:t>他同行。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81400"/>
            <a:ext cx="5126966" cy="342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5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11174</TotalTime>
  <Words>1624</Words>
  <Application>Microsoft Office PowerPoint</Application>
  <PresentationFormat>On-screen Show (4:3)</PresentationFormat>
  <Paragraphs>63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新細明體</vt:lpstr>
      <vt:lpstr>宋体</vt:lpstr>
      <vt:lpstr>Arial</vt:lpstr>
      <vt:lpstr>Calibri</vt:lpstr>
      <vt:lpstr>Office Theme</vt:lpstr>
      <vt:lpstr>慈悲的愛：活出生命的意義</vt:lpstr>
      <vt:lpstr>導言</vt:lpstr>
      <vt:lpstr>PowerPoint Presentation</vt:lpstr>
      <vt:lpstr>歸心向主</vt:lpstr>
      <vt:lpstr>PowerPoint Presentation</vt:lpstr>
      <vt:lpstr>避靜的目的 </vt:lpstr>
      <vt:lpstr>PowerPoint Presentation</vt:lpstr>
      <vt:lpstr>安静的状态</vt:lpstr>
      <vt:lpstr>PowerPoint Presentation</vt:lpstr>
      <vt:lpstr>避靜的祈禱方式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放下</vt:lpstr>
      <vt:lpstr>祈禱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Boston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生命的復蘇：等待他的來臨</dc:title>
  <dc:creator>You G</dc:creator>
  <cp:lastModifiedBy>Joy</cp:lastModifiedBy>
  <cp:revision>195</cp:revision>
  <dcterms:created xsi:type="dcterms:W3CDTF">2011-11-10T18:40:59Z</dcterms:created>
  <dcterms:modified xsi:type="dcterms:W3CDTF">2016-03-18T17:19:11Z</dcterms:modified>
</cp:coreProperties>
</file>